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022" y="-4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B4B41-78CF-4705-B45B-745E2245406E}" type="datetimeFigureOut">
              <a:rPr lang="fr-FR" smtClean="0"/>
              <a:pPr/>
              <a:t>18/06/2010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1FF7-6A6D-437F-B04C-6C1FBD244AEE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287030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B4B41-78CF-4705-B45B-745E2245406E}" type="datetimeFigureOut">
              <a:rPr lang="fr-FR" smtClean="0"/>
              <a:pPr/>
              <a:t>18/06/2010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1FF7-6A6D-437F-B04C-6C1FBD244AEE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903736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B4B41-78CF-4705-B45B-745E2245406E}" type="datetimeFigureOut">
              <a:rPr lang="fr-FR" smtClean="0"/>
              <a:pPr/>
              <a:t>18/06/2010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1FF7-6A6D-437F-B04C-6C1FBD244AEE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216627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B4B41-78CF-4705-B45B-745E2245406E}" type="datetimeFigureOut">
              <a:rPr lang="fr-FR" smtClean="0"/>
              <a:pPr/>
              <a:t>18/06/2010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1FF7-6A6D-437F-B04C-6C1FBD244AEE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176245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B4B41-78CF-4705-B45B-745E2245406E}" type="datetimeFigureOut">
              <a:rPr lang="fr-FR" smtClean="0"/>
              <a:pPr/>
              <a:t>18/06/2010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1FF7-6A6D-437F-B04C-6C1FBD244AEE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35364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B4B41-78CF-4705-B45B-745E2245406E}" type="datetimeFigureOut">
              <a:rPr lang="fr-FR" smtClean="0"/>
              <a:pPr/>
              <a:t>18/06/2010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1FF7-6A6D-437F-B04C-6C1FBD244AEE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927555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B4B41-78CF-4705-B45B-745E2245406E}" type="datetimeFigureOut">
              <a:rPr lang="fr-FR" smtClean="0"/>
              <a:pPr/>
              <a:t>18/06/2010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1FF7-6A6D-437F-B04C-6C1FBD244AEE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596560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B4B41-78CF-4705-B45B-745E2245406E}" type="datetimeFigureOut">
              <a:rPr lang="fr-FR" smtClean="0"/>
              <a:pPr/>
              <a:t>18/06/2010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1FF7-6A6D-437F-B04C-6C1FBD244AEE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909326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B4B41-78CF-4705-B45B-745E2245406E}" type="datetimeFigureOut">
              <a:rPr lang="fr-FR" smtClean="0"/>
              <a:pPr/>
              <a:t>18/06/2010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1FF7-6A6D-437F-B04C-6C1FBD244AEE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237259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B4B41-78CF-4705-B45B-745E2245406E}" type="datetimeFigureOut">
              <a:rPr lang="fr-FR" smtClean="0"/>
              <a:pPr/>
              <a:t>18/06/2010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1FF7-6A6D-437F-B04C-6C1FBD244AEE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987105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B4B41-78CF-4705-B45B-745E2245406E}" type="datetimeFigureOut">
              <a:rPr lang="fr-FR" smtClean="0"/>
              <a:pPr/>
              <a:t>18/06/2010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A1FF7-6A6D-437F-B04C-6C1FBD244AEE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80275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7B4B41-78CF-4705-B45B-745E2245406E}" type="datetimeFigureOut">
              <a:rPr lang="fr-FR" smtClean="0"/>
              <a:pPr/>
              <a:t>18/06/2010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A1FF7-6A6D-437F-B04C-6C1FBD244AEE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352253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anaïs</dc:creator>
  <cp:lastModifiedBy>Anaïs</cp:lastModifiedBy>
  <cp:revision>5</cp:revision>
  <dcterms:created xsi:type="dcterms:W3CDTF">2010-04-07T16:58:39Z</dcterms:created>
  <dcterms:modified xsi:type="dcterms:W3CDTF">2010-06-18T09:36:35Z</dcterms:modified>
</cp:coreProperties>
</file>