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heme/theme1.xml" ContentType="application/vnd.openxmlformats-officedocument.theme+xml"/>
  <Override PartName="/ppt/theme/theme2.xml" ContentType="application/vnd.openxmlformats-officedocument.them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4.xml" ContentType="application/vnd.openxmlformats-officedocument.presentationml.slideMaster+xml"/>
  <Override PartName="/ppt/media/image8.wmf" ContentType="image/x-wmf"/>
  <Override PartName="/ppt/media/image12.wmf" ContentType="image/x-wmf"/>
  <Override PartName="/ppt/media/image15.wmf" ContentType="image/x-wmf"/>
  <Override PartName="/ppt/media/image23.wmf" ContentType="image/x-wmf"/>
  <Override PartName="/ppt/media/image25.wmf" ContentType="image/x-wmf"/>
  <Override PartName="/ppt/slides/slide18.xml" ContentType="application/vnd.openxmlformats-officedocument.presentationml.slide+xml"/>
  <Override PartName="/ppt/slides/slide1.xml" ContentType="application/vnd.openxmlformats-officedocument.presentationml.slide+xml"/>
  <Override PartName="/ppt/slides/slide20.xml" ContentType="application/vnd.openxmlformats-officedocument.presentationml.slide+xml"/>
  <Override PartName="/ppt/slides/slide2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9.xml" ContentType="application/vnd.openxmlformats-officedocument.presentationml.slide+xml"/>
  <Override PartName="/ppt/embeddings/oleObject1.bin" ContentType="application/vnd.openxmlformats-officedocument.oleObject"/>
  <Override PartName="/ppt/embeddings/oleObject1.docx" ContentType="application/vnd.openxmlformats-officedocument.wordprocessingml.document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presProps.xml" ContentType="application/vnd.openxmlformats-officedocument.presentationml.presPro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2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</p:sldIdLst>
  <p:sldSz cx="10080625" cy="5670550"/>
  <p:notesSz cx="7559675" cy="10691813"/>
</p:presentation>
</file>

<file path=ppt/presProps.xml><?xml version="1.0" encoding="utf-8"?>
<p:presentationPr xmlns:a="http://schemas.openxmlformats.org/drawingml/2006/main" xmlns:p="http://schemas.openxmlformats.org/presentationml/2006/main" xmlns:r="http://schemas.openxmlformats.org/officeDocument/2006/relationships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4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3240000" y="436680"/>
            <a:ext cx="3594960" cy="92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Cliquez pour éditer le format du texte-titre</a:t>
            </a:r>
            <a:endParaRPr lang="fr-FR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>
          <a:xfrm>
            <a:off x="3447360" y="5165280"/>
            <a:ext cx="3189960" cy="38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>
          <a:xfrm>
            <a:off x="7227360" y="5165280"/>
            <a:ext cx="2343240" cy="38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DC0E821D-B29D-4397-9CC1-1C96D2DCDBCD}" type="slidenum"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&lt;numéro&gt;</a:t>
            </a:fld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>
          <a:xfrm>
            <a:off x="504000" y="5165280"/>
            <a:ext cx="2343240" cy="38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&lt;date/heure&gt;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67320" cy="3283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Cliquez pour éditer le format du plan de texte</a:t>
            </a:r>
            <a:endParaRPr lang="fr-FR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niveau de plan</a:t>
            </a:r>
            <a:endParaRPr lang="fr-FR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>
              <a:lnSpc>
                <a:spcPct val="10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Troisième niveau de plan</a:t>
            </a:r>
            <a:endParaRPr lang="fr-FR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>
              <a:lnSpc>
                <a:spcPct val="10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Quatrième niveau de plan</a:t>
            </a:r>
            <a:endParaRPr lang="fr-FR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>
              <a:lnSpc>
                <a:spcPct val="10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Cinquième niveau de plan</a:t>
            </a:r>
            <a:endParaRPr lang="fr-FR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>
              <a:lnSpc>
                <a:spcPct val="10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Sixième niveau de plan</a:t>
            </a:r>
            <a:endParaRPr lang="fr-FR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>
              <a:lnSpc>
                <a:spcPct val="10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Septième niveau de plan</a:t>
            </a:r>
            <a:endParaRPr lang="fr-FR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Standard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3240000" y="436680"/>
            <a:ext cx="3594960" cy="92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Cliquez pour éditer le format du texte-titre</a:t>
            </a:r>
            <a:endParaRPr lang="fr-FR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ftr" idx="4"/>
          </p:nvPr>
        </p:nvSpPr>
        <p:spPr>
          <a:xfrm>
            <a:off x="3447360" y="5165280"/>
            <a:ext cx="3189960" cy="38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sldNum" idx="5"/>
          </p:nvPr>
        </p:nvSpPr>
        <p:spPr>
          <a:xfrm>
            <a:off x="7227360" y="5165280"/>
            <a:ext cx="2343240" cy="38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04595771-E7DD-4BE3-8D13-EE02F4D7D11A}" type="slidenum"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&lt;numéro&gt;</a:t>
            </a:fld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0" name="PlaceHolder 4"/>
          <p:cNvSpPr>
            <a:spLocks noGrp="1"/>
          </p:cNvSpPr>
          <p:nvPr>
            <p:ph type="dt" idx="6"/>
          </p:nvPr>
        </p:nvSpPr>
        <p:spPr>
          <a:xfrm>
            <a:off x="504000" y="5165280"/>
            <a:ext cx="2343240" cy="38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&lt;date/heure&gt;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1" name="PlaceHolder 5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67320" cy="3283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32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Cliquez pour éditer le format du plan de texte</a:t>
            </a:r>
            <a:endParaRPr lang="fr-FR" sz="3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2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niveau de plan</a:t>
            </a:r>
            <a:endParaRPr lang="fr-FR" sz="2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>
              <a:lnSpc>
                <a:spcPct val="10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Troisième niveau de plan</a:t>
            </a:r>
            <a:endParaRPr lang="fr-FR" sz="24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>
              <a:lnSpc>
                <a:spcPct val="10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Quatrième niveau de plan</a:t>
            </a:r>
            <a:endParaRPr lang="fr-FR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>
              <a:lnSpc>
                <a:spcPct val="10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Cinquième niveau de plan</a:t>
            </a:r>
            <a:endParaRPr lang="fr-FR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>
              <a:lnSpc>
                <a:spcPct val="10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Sixième niveau de plan</a:t>
            </a:r>
            <a:endParaRPr lang="fr-FR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>
              <a:lnSpc>
                <a:spcPct val="10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Septième niveau de plan</a:t>
            </a:r>
            <a:endParaRPr lang="fr-FR" sz="20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Standar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3240000" y="436680"/>
            <a:ext cx="3594960" cy="92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Cliquez pour éditer le format du texte-titre</a:t>
            </a:r>
            <a:endParaRPr lang="fr-FR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66600" cy="3283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Cliquez pour éditer le format du plan de texte</a:t>
            </a:r>
            <a:endParaRPr lang="fr-FR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864000" lvl="1" indent="-32400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niveau de plan</a:t>
            </a:r>
            <a:endParaRPr lang="fr-FR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296000" lvl="2" indent="-288000">
              <a:lnSpc>
                <a:spcPct val="10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Troisième niveau de plan</a:t>
            </a:r>
            <a:endParaRPr lang="fr-FR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728000" lvl="3" indent="-216000">
              <a:lnSpc>
                <a:spcPct val="10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Quatrième niveau de plan</a:t>
            </a:r>
            <a:endParaRPr lang="fr-FR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160000" lvl="4" indent="-216000">
              <a:lnSpc>
                <a:spcPct val="10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Cinquième niveau de plan</a:t>
            </a:r>
            <a:endParaRPr lang="fr-FR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2592000" lvl="5" indent="-216000">
              <a:lnSpc>
                <a:spcPct val="10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Sixième niveau de plan</a:t>
            </a:r>
            <a:endParaRPr lang="fr-FR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3024000" lvl="6" indent="-216000">
              <a:lnSpc>
                <a:spcPct val="10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Septième niveau de plan</a:t>
            </a:r>
            <a:endParaRPr lang="fr-FR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ftr" idx="7"/>
          </p:nvPr>
        </p:nvSpPr>
        <p:spPr>
          <a:xfrm>
            <a:off x="3447360" y="5165280"/>
            <a:ext cx="3189960" cy="38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sldNum" idx="8"/>
          </p:nvPr>
        </p:nvSpPr>
        <p:spPr>
          <a:xfrm>
            <a:off x="7227360" y="5165280"/>
            <a:ext cx="2343240" cy="38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88520A12-2AFF-4CB8-AF7F-2AE84F9C4340}" type="slidenum"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&lt;numéro&gt;</a:t>
            </a:fld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6" name="PlaceHolder 5"/>
          <p:cNvSpPr>
            <a:spLocks noGrp="1"/>
          </p:cNvSpPr>
          <p:nvPr>
            <p:ph type="dt" idx="9"/>
          </p:nvPr>
        </p:nvSpPr>
        <p:spPr>
          <a:xfrm>
            <a:off x="504000" y="5165280"/>
            <a:ext cx="2343240" cy="38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&lt;date/heure&gt;</a:t>
            </a:r>
            <a:endParaRPr lang="fr-FR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Sunset">
    <p:bg>
      <p:bgPr>
        <a:solidFill>
          <a:srgbClr val="81370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"/>
          <p:cNvSpPr/>
          <p:nvPr/>
        </p:nvSpPr>
        <p:spPr>
          <a:xfrm rot="60000">
            <a:off x="352440" y="135720"/>
            <a:ext cx="9430200" cy="5214960"/>
          </a:xfrm>
          <a:prstGeom prst="rect">
            <a:avLst/>
          </a:prstGeom>
          <a:solidFill>
            <a:srgbClr val="2a6099"/>
          </a:solidFill>
          <a:ln w="108000">
            <a:solidFill>
              <a:srgbClr val="ffffff"/>
            </a:solidFill>
            <a:miter/>
          </a:ln>
          <a:effectLst>
            <a:outerShdw blurRad="50760" dir="13500000" dist="71276" rotWithShape="0">
              <a:srgbClr val="111111"/>
            </a:outerShdw>
          </a:effectLst>
        </p:spPr>
        <p:style>
          <a:lnRef idx="0"/>
          <a:fillRef idx="0"/>
          <a:effectRef idx="0"/>
          <a:fontRef idx="minor"/>
        </p:style>
        <p:txBody>
          <a:bodyPr lIns="135000" rIns="135000" tIns="90000" bIns="90000" anchor="ctr">
            <a:noAutofit/>
          </a:bodyPr>
          <a:p>
            <a:pPr>
              <a:lnSpc>
                <a:spcPct val="100000"/>
              </a:lnSpc>
            </a:pP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  <a:ea typeface="DejaVu Sans"/>
            </a:endParaRPr>
          </a:p>
        </p:txBody>
      </p:sp>
      <p:sp>
        <p:nvSpPr>
          <p:cNvPr id="18" name=""/>
          <p:cNvSpPr/>
          <p:nvPr/>
        </p:nvSpPr>
        <p:spPr>
          <a:xfrm>
            <a:off x="540000" y="360000"/>
            <a:ext cx="8994960" cy="5214960"/>
          </a:xfrm>
          <a:prstGeom prst="rect">
            <a:avLst/>
          </a:prstGeom>
          <a:gradFill rotWithShape="0">
            <a:gsLst>
              <a:gs pos="0">
                <a:srgbClr val="ffff00"/>
              </a:gs>
              <a:gs pos="100000">
                <a:srgbClr val="ff8000"/>
              </a:gs>
            </a:gsLst>
            <a:path path="circle">
              <a:fillToRect l="50000" t="100000" r="50000" b="0"/>
            </a:path>
          </a:gradFill>
          <a:ln w="108000">
            <a:solidFill>
              <a:srgbClr val="ffffff"/>
            </a:solidFill>
            <a:miter/>
          </a:ln>
          <a:effectLst>
            <a:outerShdw blurRad="50760" dir="13500000" dist="71276" rotWithShape="0">
              <a:srgbClr val="111111"/>
            </a:outerShdw>
          </a:effectLst>
        </p:spPr>
        <p:style>
          <a:lnRef idx="0"/>
          <a:fillRef idx="0"/>
          <a:effectRef idx="0"/>
          <a:fontRef idx="minor"/>
        </p:style>
        <p:txBody>
          <a:bodyPr lIns="135000" rIns="135000" tIns="90000" bIns="90000" anchor="ctr">
            <a:noAutofit/>
          </a:bodyPr>
          <a:p>
            <a:pPr>
              <a:lnSpc>
                <a:spcPct val="100000"/>
              </a:lnSpc>
            </a:pPr>
            <a:endParaRPr lang="fr-FR" sz="1800" b="0" u="none" strike="noStrike">
              <a:solidFill>
                <a:srgbClr val="000000"/>
              </a:solidFill>
              <a:effectLst/>
              <a:uFillTx/>
              <a:latin typeface="Arial"/>
              <a:ea typeface="DejaVu Sans"/>
            </a:endParaRPr>
          </a:p>
        </p:txBody>
      </p:sp>
      <p:sp>
        <p:nvSpPr>
          <p:cNvPr id="19" name=""/>
          <p:cNvSpPr/>
          <p:nvPr/>
        </p:nvSpPr>
        <p:spPr>
          <a:xfrm>
            <a:off x="900000" y="1440000"/>
            <a:ext cx="8274960" cy="3594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  <a:ea typeface="DejaVu Sans"/>
            </a:endParaRPr>
          </a:p>
        </p:txBody>
      </p:sp>
      <p:sp>
        <p:nvSpPr>
          <p:cNvPr id="20" name=""/>
          <p:cNvSpPr/>
          <p:nvPr/>
        </p:nvSpPr>
        <p:spPr>
          <a:xfrm>
            <a:off x="0" y="450000"/>
            <a:ext cx="10075320" cy="5665320"/>
          </a:xfrm>
          <a:custGeom>
            <a:avLst/>
            <a:gdLst>
              <a:gd name="textAreaLeft" fmla="*/ 0 w 10075320"/>
              <a:gd name="textAreaRight" fmla="*/ 10080360 w 10075320"/>
              <a:gd name="textAreaTop" fmla="*/ 0 h 5665320"/>
              <a:gd name="textAreaBottom" fmla="*/ 5670360 h 5665320"/>
            </a:gdLst>
            <a:ahLst/>
            <a:cxnLst/>
            <a:rect l="textAreaLeft" t="textAreaTop" r="textAreaRight" b="textAreaBottom"/>
            <a:pathLst>
              <a:path w="28001" h="15751">
                <a:moveTo>
                  <a:pt x="1986" y="7323"/>
                </a:moveTo>
                <a:cubicBezTo>
                  <a:pt x="2092" y="7323"/>
                  <a:pt x="2195" y="7352"/>
                  <a:pt x="2286" y="7407"/>
                </a:cubicBezTo>
                <a:lnTo>
                  <a:pt x="10354" y="12327"/>
                </a:lnTo>
                <a:lnTo>
                  <a:pt x="3767" y="5373"/>
                </a:lnTo>
                <a:cubicBezTo>
                  <a:pt x="3692" y="5295"/>
                  <a:pt x="3639" y="5196"/>
                  <a:pt x="3611" y="5089"/>
                </a:cubicBezTo>
                <a:cubicBezTo>
                  <a:pt x="3584" y="4982"/>
                  <a:pt x="3584" y="4869"/>
                  <a:pt x="3611" y="4761"/>
                </a:cubicBezTo>
                <a:cubicBezTo>
                  <a:pt x="3639" y="4654"/>
                  <a:pt x="3692" y="4557"/>
                  <a:pt x="3767" y="4477"/>
                </a:cubicBezTo>
                <a:cubicBezTo>
                  <a:pt x="3841" y="4399"/>
                  <a:pt x="3934" y="4342"/>
                  <a:pt x="4036" y="4313"/>
                </a:cubicBezTo>
                <a:cubicBezTo>
                  <a:pt x="4137" y="4286"/>
                  <a:pt x="4245" y="4286"/>
                  <a:pt x="4346" y="4313"/>
                </a:cubicBezTo>
                <a:cubicBezTo>
                  <a:pt x="4448" y="4342"/>
                  <a:pt x="4541" y="4399"/>
                  <a:pt x="4615" y="4477"/>
                </a:cubicBezTo>
                <a:lnTo>
                  <a:pt x="11200" y="11427"/>
                </a:lnTo>
                <a:lnTo>
                  <a:pt x="6545" y="2913"/>
                </a:lnTo>
                <a:cubicBezTo>
                  <a:pt x="6491" y="2817"/>
                  <a:pt x="6464" y="2707"/>
                  <a:pt x="6464" y="2596"/>
                </a:cubicBezTo>
                <a:cubicBezTo>
                  <a:pt x="6464" y="2486"/>
                  <a:pt x="6491" y="2376"/>
                  <a:pt x="6545" y="2280"/>
                </a:cubicBezTo>
                <a:cubicBezTo>
                  <a:pt x="6597" y="2184"/>
                  <a:pt x="6673" y="2104"/>
                  <a:pt x="6763" y="2048"/>
                </a:cubicBezTo>
                <a:cubicBezTo>
                  <a:pt x="6855" y="1993"/>
                  <a:pt x="6958" y="1964"/>
                  <a:pt x="7064" y="1964"/>
                </a:cubicBezTo>
                <a:cubicBezTo>
                  <a:pt x="7169" y="1964"/>
                  <a:pt x="7273" y="1993"/>
                  <a:pt x="7364" y="2048"/>
                </a:cubicBezTo>
                <a:cubicBezTo>
                  <a:pt x="7455" y="2104"/>
                  <a:pt x="7531" y="2184"/>
                  <a:pt x="7584" y="2280"/>
                </a:cubicBezTo>
                <a:lnTo>
                  <a:pt x="12243" y="10803"/>
                </a:lnTo>
                <a:lnTo>
                  <a:pt x="9829" y="1295"/>
                </a:lnTo>
                <a:cubicBezTo>
                  <a:pt x="9802" y="1188"/>
                  <a:pt x="9802" y="1075"/>
                  <a:pt x="9829" y="967"/>
                </a:cubicBezTo>
                <a:cubicBezTo>
                  <a:pt x="9856" y="860"/>
                  <a:pt x="9910" y="763"/>
                  <a:pt x="9984" y="685"/>
                </a:cubicBezTo>
                <a:cubicBezTo>
                  <a:pt x="10059" y="605"/>
                  <a:pt x="10152" y="550"/>
                  <a:pt x="10253" y="521"/>
                </a:cubicBezTo>
                <a:cubicBezTo>
                  <a:pt x="10355" y="492"/>
                  <a:pt x="10462" y="492"/>
                  <a:pt x="10564" y="521"/>
                </a:cubicBezTo>
                <a:cubicBezTo>
                  <a:pt x="10666" y="550"/>
                  <a:pt x="10759" y="605"/>
                  <a:pt x="10833" y="685"/>
                </a:cubicBezTo>
                <a:cubicBezTo>
                  <a:pt x="10908" y="763"/>
                  <a:pt x="10961" y="860"/>
                  <a:pt x="10988" y="967"/>
                </a:cubicBezTo>
                <a:lnTo>
                  <a:pt x="13401" y="10475"/>
                </a:lnTo>
                <a:lnTo>
                  <a:pt x="13401" y="634"/>
                </a:lnTo>
                <a:cubicBezTo>
                  <a:pt x="13401" y="522"/>
                  <a:pt x="13430" y="413"/>
                  <a:pt x="13482" y="316"/>
                </a:cubicBezTo>
                <a:cubicBezTo>
                  <a:pt x="13535" y="221"/>
                  <a:pt x="13610" y="141"/>
                  <a:pt x="13702" y="84"/>
                </a:cubicBezTo>
                <a:cubicBezTo>
                  <a:pt x="13793" y="29"/>
                  <a:pt x="13897" y="0"/>
                  <a:pt x="14002" y="0"/>
                </a:cubicBezTo>
                <a:cubicBezTo>
                  <a:pt x="14107" y="0"/>
                  <a:pt x="14210" y="29"/>
                  <a:pt x="14301" y="84"/>
                </a:cubicBezTo>
                <a:cubicBezTo>
                  <a:pt x="14392" y="141"/>
                  <a:pt x="14469" y="221"/>
                  <a:pt x="14521" y="316"/>
                </a:cubicBezTo>
                <a:cubicBezTo>
                  <a:pt x="14574" y="413"/>
                  <a:pt x="14601" y="522"/>
                  <a:pt x="14601" y="634"/>
                </a:cubicBezTo>
                <a:lnTo>
                  <a:pt x="14601" y="10466"/>
                </a:lnTo>
                <a:lnTo>
                  <a:pt x="17011" y="972"/>
                </a:lnTo>
                <a:cubicBezTo>
                  <a:pt x="17039" y="865"/>
                  <a:pt x="17092" y="767"/>
                  <a:pt x="17167" y="688"/>
                </a:cubicBezTo>
                <a:cubicBezTo>
                  <a:pt x="17241" y="610"/>
                  <a:pt x="17334" y="553"/>
                  <a:pt x="17436" y="524"/>
                </a:cubicBezTo>
                <a:cubicBezTo>
                  <a:pt x="17538" y="495"/>
                  <a:pt x="17644" y="495"/>
                  <a:pt x="17745" y="524"/>
                </a:cubicBezTo>
                <a:cubicBezTo>
                  <a:pt x="17847" y="553"/>
                  <a:pt x="17940" y="610"/>
                  <a:pt x="18014" y="688"/>
                </a:cubicBezTo>
                <a:cubicBezTo>
                  <a:pt x="18089" y="767"/>
                  <a:pt x="18142" y="865"/>
                  <a:pt x="18170" y="972"/>
                </a:cubicBezTo>
                <a:cubicBezTo>
                  <a:pt x="18197" y="1079"/>
                  <a:pt x="18197" y="1193"/>
                  <a:pt x="18170" y="1300"/>
                </a:cubicBezTo>
                <a:lnTo>
                  <a:pt x="15758" y="10804"/>
                </a:lnTo>
                <a:lnTo>
                  <a:pt x="20419" y="2280"/>
                </a:lnTo>
                <a:cubicBezTo>
                  <a:pt x="20472" y="2184"/>
                  <a:pt x="20549" y="2104"/>
                  <a:pt x="20639" y="2048"/>
                </a:cubicBezTo>
                <a:cubicBezTo>
                  <a:pt x="20730" y="1993"/>
                  <a:pt x="20834" y="1964"/>
                  <a:pt x="20939" y="1964"/>
                </a:cubicBezTo>
                <a:cubicBezTo>
                  <a:pt x="21044" y="1964"/>
                  <a:pt x="21148" y="1993"/>
                  <a:pt x="21239" y="2048"/>
                </a:cubicBezTo>
                <a:cubicBezTo>
                  <a:pt x="21331" y="2104"/>
                  <a:pt x="21406" y="2184"/>
                  <a:pt x="21458" y="2280"/>
                </a:cubicBezTo>
                <a:cubicBezTo>
                  <a:pt x="21511" y="2376"/>
                  <a:pt x="21539" y="2486"/>
                  <a:pt x="21539" y="2596"/>
                </a:cubicBezTo>
                <a:cubicBezTo>
                  <a:pt x="21539" y="2708"/>
                  <a:pt x="21511" y="2817"/>
                  <a:pt x="21458" y="2914"/>
                </a:cubicBezTo>
                <a:lnTo>
                  <a:pt x="21458" y="2913"/>
                </a:lnTo>
                <a:lnTo>
                  <a:pt x="21458" y="2914"/>
                </a:lnTo>
                <a:lnTo>
                  <a:pt x="16803" y="11426"/>
                </a:lnTo>
                <a:lnTo>
                  <a:pt x="23386" y="4477"/>
                </a:lnTo>
                <a:cubicBezTo>
                  <a:pt x="23460" y="4399"/>
                  <a:pt x="23553" y="4342"/>
                  <a:pt x="23655" y="4313"/>
                </a:cubicBezTo>
                <a:cubicBezTo>
                  <a:pt x="23756" y="4284"/>
                  <a:pt x="23864" y="4284"/>
                  <a:pt x="23965" y="4313"/>
                </a:cubicBezTo>
                <a:cubicBezTo>
                  <a:pt x="24067" y="4342"/>
                  <a:pt x="24160" y="4399"/>
                  <a:pt x="24234" y="4477"/>
                </a:cubicBezTo>
                <a:cubicBezTo>
                  <a:pt x="24309" y="4556"/>
                  <a:pt x="24362" y="4654"/>
                  <a:pt x="24390" y="4761"/>
                </a:cubicBezTo>
                <a:cubicBezTo>
                  <a:pt x="24417" y="4869"/>
                  <a:pt x="24417" y="4982"/>
                  <a:pt x="24390" y="5089"/>
                </a:cubicBezTo>
                <a:cubicBezTo>
                  <a:pt x="24362" y="5196"/>
                  <a:pt x="24309" y="5293"/>
                  <a:pt x="24234" y="5372"/>
                </a:cubicBezTo>
                <a:lnTo>
                  <a:pt x="17643" y="12331"/>
                </a:lnTo>
                <a:lnTo>
                  <a:pt x="25716" y="7410"/>
                </a:lnTo>
                <a:cubicBezTo>
                  <a:pt x="25808" y="7354"/>
                  <a:pt x="25911" y="7325"/>
                  <a:pt x="26017" y="7325"/>
                </a:cubicBezTo>
                <a:cubicBezTo>
                  <a:pt x="26122" y="7325"/>
                  <a:pt x="26225" y="7354"/>
                  <a:pt x="26317" y="7410"/>
                </a:cubicBezTo>
                <a:cubicBezTo>
                  <a:pt x="26407" y="7465"/>
                  <a:pt x="26483" y="7546"/>
                  <a:pt x="26537" y="7642"/>
                </a:cubicBezTo>
                <a:cubicBezTo>
                  <a:pt x="26589" y="7738"/>
                  <a:pt x="26616" y="7847"/>
                  <a:pt x="26616" y="7958"/>
                </a:cubicBezTo>
                <a:cubicBezTo>
                  <a:pt x="26616" y="8070"/>
                  <a:pt x="26589" y="8179"/>
                  <a:pt x="26537" y="8276"/>
                </a:cubicBezTo>
                <a:cubicBezTo>
                  <a:pt x="26483" y="8371"/>
                  <a:pt x="26407" y="8451"/>
                  <a:pt x="26317" y="8506"/>
                </a:cubicBezTo>
                <a:lnTo>
                  <a:pt x="18253" y="13421"/>
                </a:lnTo>
                <a:lnTo>
                  <a:pt x="27245" y="10878"/>
                </a:lnTo>
                <a:cubicBezTo>
                  <a:pt x="27347" y="10849"/>
                  <a:pt x="27454" y="10849"/>
                  <a:pt x="27556" y="10878"/>
                </a:cubicBezTo>
                <a:cubicBezTo>
                  <a:pt x="27658" y="10907"/>
                  <a:pt x="27751" y="10963"/>
                  <a:pt x="27825" y="11042"/>
                </a:cubicBezTo>
                <a:cubicBezTo>
                  <a:pt x="27899" y="11120"/>
                  <a:pt x="27953" y="11218"/>
                  <a:pt x="27980" y="11326"/>
                </a:cubicBezTo>
                <a:cubicBezTo>
                  <a:pt x="28008" y="11433"/>
                  <a:pt x="28008" y="11546"/>
                  <a:pt x="27980" y="11654"/>
                </a:cubicBezTo>
                <a:cubicBezTo>
                  <a:pt x="27953" y="11761"/>
                  <a:pt x="27899" y="11859"/>
                  <a:pt x="27825" y="11938"/>
                </a:cubicBezTo>
                <a:cubicBezTo>
                  <a:pt x="27751" y="12016"/>
                  <a:pt x="27658" y="12073"/>
                  <a:pt x="27556" y="12102"/>
                </a:cubicBezTo>
                <a:lnTo>
                  <a:pt x="14732" y="15728"/>
                </a:lnTo>
                <a:cubicBezTo>
                  <a:pt x="14630" y="15757"/>
                  <a:pt x="14524" y="15757"/>
                  <a:pt x="14423" y="15728"/>
                </a:cubicBezTo>
                <a:cubicBezTo>
                  <a:pt x="14321" y="15699"/>
                  <a:pt x="14228" y="15642"/>
                  <a:pt x="14154" y="15564"/>
                </a:cubicBezTo>
                <a:cubicBezTo>
                  <a:pt x="14080" y="15488"/>
                  <a:pt x="14028" y="15393"/>
                  <a:pt x="14001" y="15289"/>
                </a:cubicBezTo>
                <a:cubicBezTo>
                  <a:pt x="13972" y="15393"/>
                  <a:pt x="13920" y="15489"/>
                  <a:pt x="13847" y="15565"/>
                </a:cubicBezTo>
                <a:cubicBezTo>
                  <a:pt x="13773" y="15644"/>
                  <a:pt x="13680" y="15700"/>
                  <a:pt x="13578" y="15729"/>
                </a:cubicBezTo>
                <a:cubicBezTo>
                  <a:pt x="13477" y="15758"/>
                  <a:pt x="13369" y="15758"/>
                  <a:pt x="13268" y="15729"/>
                </a:cubicBezTo>
                <a:lnTo>
                  <a:pt x="13267" y="15729"/>
                </a:lnTo>
                <a:lnTo>
                  <a:pt x="445" y="12103"/>
                </a:lnTo>
                <a:cubicBezTo>
                  <a:pt x="343" y="12074"/>
                  <a:pt x="250" y="12017"/>
                  <a:pt x="176" y="11939"/>
                </a:cubicBezTo>
                <a:cubicBezTo>
                  <a:pt x="102" y="11860"/>
                  <a:pt x="48" y="11762"/>
                  <a:pt x="21" y="11655"/>
                </a:cubicBezTo>
                <a:cubicBezTo>
                  <a:pt x="-7" y="11547"/>
                  <a:pt x="-7" y="11434"/>
                  <a:pt x="21" y="11327"/>
                </a:cubicBezTo>
                <a:cubicBezTo>
                  <a:pt x="48" y="11220"/>
                  <a:pt x="102" y="11121"/>
                  <a:pt x="176" y="11043"/>
                </a:cubicBezTo>
                <a:cubicBezTo>
                  <a:pt x="250" y="10964"/>
                  <a:pt x="343" y="10908"/>
                  <a:pt x="445" y="10879"/>
                </a:cubicBezTo>
                <a:cubicBezTo>
                  <a:pt x="547" y="10850"/>
                  <a:pt x="653" y="10850"/>
                  <a:pt x="755" y="10879"/>
                </a:cubicBezTo>
                <a:lnTo>
                  <a:pt x="9757" y="13425"/>
                </a:lnTo>
                <a:lnTo>
                  <a:pt x="1686" y="8504"/>
                </a:lnTo>
                <a:cubicBezTo>
                  <a:pt x="1595" y="8449"/>
                  <a:pt x="1519" y="8369"/>
                  <a:pt x="1467" y="8272"/>
                </a:cubicBezTo>
                <a:cubicBezTo>
                  <a:pt x="1414" y="8176"/>
                  <a:pt x="1387" y="8067"/>
                  <a:pt x="1387" y="7956"/>
                </a:cubicBezTo>
                <a:cubicBezTo>
                  <a:pt x="1387" y="7845"/>
                  <a:pt x="1414" y="7735"/>
                  <a:pt x="1467" y="7639"/>
                </a:cubicBezTo>
                <a:cubicBezTo>
                  <a:pt x="1519" y="7544"/>
                  <a:pt x="1596" y="7463"/>
                  <a:pt x="1686" y="7407"/>
                </a:cubicBezTo>
                <a:cubicBezTo>
                  <a:pt x="1777" y="7352"/>
                  <a:pt x="1881" y="7323"/>
                  <a:pt x="1986" y="7323"/>
                </a:cubicBezTo>
                <a:close/>
              </a:path>
            </a:pathLst>
          </a:custGeom>
          <a:gradFill rotWithShape="0">
            <a:gsLst>
              <a:gs pos="0">
                <a:srgbClr val="ffffa6">
                  <a:alpha val="10000"/>
                </a:srgbClr>
              </a:gs>
              <a:gs pos="70000">
                <a:srgbClr val="ffffa6">
                  <a:alpha val="0"/>
                </a:srgbClr>
              </a:gs>
            </a:gsLst>
            <a:path path="circle">
              <a:fillToRect l="50000" t="90000" r="50000" b="10000"/>
            </a:path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lang="fr-FR" sz="1800" b="0" u="none" strike="noStrike">
              <a:solidFill>
                <a:srgbClr val="000000"/>
              </a:solidFill>
              <a:effectLst/>
              <a:uFillTx/>
              <a:latin typeface="Arial"/>
              <a:ea typeface="DejaVu Sans"/>
            </a:endParaRPr>
          </a:p>
        </p:txBody>
      </p:sp>
      <p:grpSp>
        <p:nvGrpSpPr>
          <p:cNvPr id="21" name=""/>
          <p:cNvGrpSpPr/>
          <p:nvPr/>
        </p:nvGrpSpPr>
        <p:grpSpPr>
          <a:xfrm>
            <a:off x="747720" y="866880"/>
            <a:ext cx="8574480" cy="114840"/>
            <a:chOff x="747720" y="866880"/>
            <a:chExt cx="8574480" cy="114840"/>
          </a:xfrm>
        </p:grpSpPr>
        <p:sp>
          <p:nvSpPr>
            <p:cNvPr id="22" name=""/>
            <p:cNvSpPr/>
            <p:nvPr/>
          </p:nvSpPr>
          <p:spPr>
            <a:xfrm>
              <a:off x="747720" y="866880"/>
              <a:ext cx="2460960" cy="23760"/>
            </a:xfrm>
            <a:prstGeom prst="roundRect">
              <a:avLst>
                <a:gd name="adj" fmla="val 50000"/>
              </a:avLst>
            </a:prstGeom>
            <a:solidFill>
              <a:srgbClr val="ffffff">
                <a:alpha val="25000"/>
              </a:srgb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-24120" bIns="-24120" anchor="t">
              <a:spAutoFit/>
            </a:bodyPr>
            <a:p>
              <a:pPr>
                <a:lnSpc>
                  <a:spcPct val="100000"/>
                </a:lnSpc>
              </a:pPr>
              <a:endPara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  <a:ea typeface="DejaVu Sans"/>
              </a:endParaRPr>
            </a:p>
          </p:txBody>
        </p:sp>
        <p:sp>
          <p:nvSpPr>
            <p:cNvPr id="23" name=""/>
            <p:cNvSpPr/>
            <p:nvPr/>
          </p:nvSpPr>
          <p:spPr>
            <a:xfrm>
              <a:off x="1005120" y="957960"/>
              <a:ext cx="2190960" cy="23760"/>
            </a:xfrm>
            <a:prstGeom prst="roundRect">
              <a:avLst>
                <a:gd name="adj" fmla="val 50000"/>
              </a:avLst>
            </a:prstGeom>
            <a:solidFill>
              <a:srgbClr val="ffffff">
                <a:alpha val="25000"/>
              </a:srgb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-24120" bIns="-24120" anchor="t">
              <a:spAutoFit/>
            </a:bodyPr>
            <a:p>
              <a:pPr>
                <a:lnSpc>
                  <a:spcPct val="100000"/>
                </a:lnSpc>
              </a:pPr>
              <a:endPara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  <a:ea typeface="DejaVu Sans"/>
              </a:endParaRPr>
            </a:p>
          </p:txBody>
        </p:sp>
        <p:sp>
          <p:nvSpPr>
            <p:cNvPr id="24" name=""/>
            <p:cNvSpPr/>
            <p:nvPr/>
          </p:nvSpPr>
          <p:spPr>
            <a:xfrm flipH="1">
              <a:off x="6861240" y="866880"/>
              <a:ext cx="2460960" cy="23760"/>
            </a:xfrm>
            <a:prstGeom prst="roundRect">
              <a:avLst>
                <a:gd name="adj" fmla="val 50000"/>
              </a:avLst>
            </a:prstGeom>
            <a:solidFill>
              <a:srgbClr val="ffffff">
                <a:alpha val="25000"/>
              </a:srgb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-24120" bIns="-24120" anchor="t">
              <a:spAutoFit/>
            </a:bodyPr>
            <a:p>
              <a:pPr>
                <a:lnSpc>
                  <a:spcPct val="100000"/>
                </a:lnSpc>
              </a:pPr>
              <a:endPara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  <a:ea typeface="DejaVu Sans"/>
              </a:endParaRPr>
            </a:p>
          </p:txBody>
        </p:sp>
        <p:sp>
          <p:nvSpPr>
            <p:cNvPr id="25" name=""/>
            <p:cNvSpPr/>
            <p:nvPr/>
          </p:nvSpPr>
          <p:spPr>
            <a:xfrm flipH="1">
              <a:off x="6873840" y="957960"/>
              <a:ext cx="2190960" cy="23760"/>
            </a:xfrm>
            <a:prstGeom prst="roundRect">
              <a:avLst>
                <a:gd name="adj" fmla="val 50000"/>
              </a:avLst>
            </a:prstGeom>
            <a:solidFill>
              <a:srgbClr val="ffffff">
                <a:alpha val="25000"/>
              </a:srgb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-24120" bIns="-24120" anchor="t">
              <a:spAutoFit/>
            </a:bodyPr>
            <a:p>
              <a:pPr>
                <a:lnSpc>
                  <a:spcPct val="100000"/>
                </a:lnSpc>
              </a:pPr>
              <a:endPara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  <a:ea typeface="DejaVu Sans"/>
              </a:endParaRPr>
            </a:p>
          </p:txBody>
        </p:sp>
      </p:grpSp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3240000" y="623160"/>
            <a:ext cx="3594960" cy="5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Cliquez pour éditer le format du texte-titre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66600" cy="3283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Cliquez pour éditer le format du plan de texte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864000" lvl="1" indent="-324000">
              <a:lnSpc>
                <a:spcPct val="100000"/>
              </a:lnSpc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Second niveau de plan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296000" lvl="2" indent="-288000">
              <a:lnSpc>
                <a:spcPct val="100000"/>
              </a:lnSpc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Troisième niveau de plan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728000" lvl="3" indent="-216000">
              <a:lnSpc>
                <a:spcPct val="100000"/>
              </a:lnSpc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Quatrième niveau de plan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160000" lvl="4" indent="-216000">
              <a:lnSpc>
                <a:spcPct val="100000"/>
              </a:lnSpc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Cinquième niveau de plan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592000" lvl="5" indent="-216000">
              <a:lnSpc>
                <a:spcPct val="100000"/>
              </a:lnSpc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Sixième niveau de plan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3024000" lvl="6" indent="-216000">
              <a:lnSpc>
                <a:spcPct val="100000"/>
              </a:lnSpc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Septième niveau de plan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ftr" idx="10"/>
          </p:nvPr>
        </p:nvSpPr>
        <p:spPr>
          <a:xfrm>
            <a:off x="3240000" y="5166000"/>
            <a:ext cx="3594960" cy="387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lang="fr-FR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sldNum" idx="11"/>
          </p:nvPr>
        </p:nvSpPr>
        <p:spPr>
          <a:xfrm>
            <a:off x="7020000" y="5166000"/>
            <a:ext cx="2154960" cy="387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lang="fr-FR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A452F3C5-7960-44AF-A761-8CD5D2058350}" type="slidenum">
              <a:rPr lang="fr-FR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&lt;numéro&gt;</a:t>
            </a:fld>
            <a:endParaRPr lang="fr-FR" sz="14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dt" idx="12"/>
          </p:nvPr>
        </p:nvSpPr>
        <p:spPr>
          <a:xfrm>
            <a:off x="900000" y="5166000"/>
            <a:ext cx="2154960" cy="387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lang="fr-FR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&lt;date/heure&gt;</a:t>
            </a:r>
            <a:endParaRPr lang="fr-FR" sz="14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1_Sunset">
    <p:bg>
      <p:bgPr>
        <a:solidFill>
          <a:srgbClr val="81370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"/>
          <p:cNvSpPr/>
          <p:nvPr/>
        </p:nvSpPr>
        <p:spPr>
          <a:xfrm rot="60000">
            <a:off x="352440" y="135720"/>
            <a:ext cx="9430200" cy="5214960"/>
          </a:xfrm>
          <a:prstGeom prst="rect">
            <a:avLst/>
          </a:prstGeom>
          <a:solidFill>
            <a:srgbClr val="2a6099"/>
          </a:solidFill>
          <a:ln w="108000">
            <a:solidFill>
              <a:srgbClr val="ffffff"/>
            </a:solidFill>
            <a:miter/>
          </a:ln>
          <a:effectLst>
            <a:outerShdw blurRad="50760" dir="13500000" dist="71276" rotWithShape="0">
              <a:srgbClr val="111111"/>
            </a:outerShdw>
          </a:effectLst>
        </p:spPr>
        <p:style>
          <a:lnRef idx="0"/>
          <a:fillRef idx="0"/>
          <a:effectRef idx="0"/>
          <a:fontRef idx="minor"/>
        </p:style>
        <p:txBody>
          <a:bodyPr lIns="135000" rIns="135000" tIns="90000" bIns="90000" anchor="ctr">
            <a:noAutofit/>
          </a:bodyPr>
          <a:p>
            <a:pPr>
              <a:lnSpc>
                <a:spcPct val="100000"/>
              </a:lnSpc>
            </a:pP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  <a:ea typeface="DejaVu Sans"/>
            </a:endParaRPr>
          </a:p>
        </p:txBody>
      </p:sp>
      <p:sp>
        <p:nvSpPr>
          <p:cNvPr id="32" name=""/>
          <p:cNvSpPr/>
          <p:nvPr/>
        </p:nvSpPr>
        <p:spPr>
          <a:xfrm>
            <a:off x="540000" y="360000"/>
            <a:ext cx="8994960" cy="5214960"/>
          </a:xfrm>
          <a:prstGeom prst="rect">
            <a:avLst/>
          </a:prstGeom>
          <a:gradFill rotWithShape="0">
            <a:gsLst>
              <a:gs pos="0">
                <a:srgbClr val="ffff00"/>
              </a:gs>
              <a:gs pos="100000">
                <a:srgbClr val="ff8000"/>
              </a:gs>
            </a:gsLst>
            <a:path path="circle">
              <a:fillToRect l="50000" t="100000" r="50000" b="0"/>
            </a:path>
          </a:gradFill>
          <a:ln w="108000">
            <a:solidFill>
              <a:srgbClr val="ffffff"/>
            </a:solidFill>
            <a:miter/>
          </a:ln>
          <a:effectLst>
            <a:outerShdw blurRad="50760" dir="13500000" dist="71276" rotWithShape="0">
              <a:srgbClr val="111111"/>
            </a:outerShdw>
          </a:effectLst>
        </p:spPr>
        <p:style>
          <a:lnRef idx="0"/>
          <a:fillRef idx="0"/>
          <a:effectRef idx="0"/>
          <a:fontRef idx="minor"/>
        </p:style>
        <p:txBody>
          <a:bodyPr lIns="135000" rIns="135000" tIns="90000" bIns="90000" anchor="ctr">
            <a:noAutofit/>
          </a:bodyPr>
          <a:p>
            <a:pPr>
              <a:lnSpc>
                <a:spcPct val="100000"/>
              </a:lnSpc>
            </a:pPr>
            <a:endParaRPr lang="fr-FR" sz="1800" b="0" u="none" strike="noStrike">
              <a:solidFill>
                <a:srgbClr val="000000"/>
              </a:solidFill>
              <a:effectLst/>
              <a:uFillTx/>
              <a:latin typeface="Arial"/>
              <a:ea typeface="DejaVu Sans"/>
            </a:endParaRPr>
          </a:p>
        </p:txBody>
      </p:sp>
      <p:sp>
        <p:nvSpPr>
          <p:cNvPr id="33" name=""/>
          <p:cNvSpPr/>
          <p:nvPr/>
        </p:nvSpPr>
        <p:spPr>
          <a:xfrm>
            <a:off x="900000" y="1440000"/>
            <a:ext cx="8274960" cy="3594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  <a:ea typeface="DejaVu Sans"/>
            </a:endParaRPr>
          </a:p>
        </p:txBody>
      </p:sp>
      <p:sp>
        <p:nvSpPr>
          <p:cNvPr id="34" name=""/>
          <p:cNvSpPr/>
          <p:nvPr/>
        </p:nvSpPr>
        <p:spPr>
          <a:xfrm>
            <a:off x="0" y="450000"/>
            <a:ext cx="10075320" cy="5665320"/>
          </a:xfrm>
          <a:custGeom>
            <a:avLst/>
            <a:gdLst>
              <a:gd name="textAreaLeft" fmla="*/ 0 w 10075320"/>
              <a:gd name="textAreaRight" fmla="*/ 10080360 w 10075320"/>
              <a:gd name="textAreaTop" fmla="*/ 0 h 5665320"/>
              <a:gd name="textAreaBottom" fmla="*/ 5670360 h 5665320"/>
            </a:gdLst>
            <a:ahLst/>
            <a:cxnLst/>
            <a:rect l="textAreaLeft" t="textAreaTop" r="textAreaRight" b="textAreaBottom"/>
            <a:pathLst>
              <a:path w="28001" h="15751">
                <a:moveTo>
                  <a:pt x="1986" y="7323"/>
                </a:moveTo>
                <a:cubicBezTo>
                  <a:pt x="2092" y="7323"/>
                  <a:pt x="2195" y="7352"/>
                  <a:pt x="2286" y="7407"/>
                </a:cubicBezTo>
                <a:lnTo>
                  <a:pt x="10354" y="12327"/>
                </a:lnTo>
                <a:lnTo>
                  <a:pt x="3767" y="5373"/>
                </a:lnTo>
                <a:cubicBezTo>
                  <a:pt x="3692" y="5295"/>
                  <a:pt x="3639" y="5196"/>
                  <a:pt x="3611" y="5089"/>
                </a:cubicBezTo>
                <a:cubicBezTo>
                  <a:pt x="3584" y="4982"/>
                  <a:pt x="3584" y="4869"/>
                  <a:pt x="3611" y="4761"/>
                </a:cubicBezTo>
                <a:cubicBezTo>
                  <a:pt x="3639" y="4654"/>
                  <a:pt x="3692" y="4557"/>
                  <a:pt x="3767" y="4477"/>
                </a:cubicBezTo>
                <a:cubicBezTo>
                  <a:pt x="3841" y="4399"/>
                  <a:pt x="3934" y="4342"/>
                  <a:pt x="4036" y="4313"/>
                </a:cubicBezTo>
                <a:cubicBezTo>
                  <a:pt x="4137" y="4286"/>
                  <a:pt x="4245" y="4286"/>
                  <a:pt x="4346" y="4313"/>
                </a:cubicBezTo>
                <a:cubicBezTo>
                  <a:pt x="4448" y="4342"/>
                  <a:pt x="4541" y="4399"/>
                  <a:pt x="4615" y="4477"/>
                </a:cubicBezTo>
                <a:lnTo>
                  <a:pt x="11200" y="11427"/>
                </a:lnTo>
                <a:lnTo>
                  <a:pt x="6545" y="2913"/>
                </a:lnTo>
                <a:cubicBezTo>
                  <a:pt x="6491" y="2817"/>
                  <a:pt x="6464" y="2707"/>
                  <a:pt x="6464" y="2596"/>
                </a:cubicBezTo>
                <a:cubicBezTo>
                  <a:pt x="6464" y="2486"/>
                  <a:pt x="6491" y="2376"/>
                  <a:pt x="6545" y="2280"/>
                </a:cubicBezTo>
                <a:cubicBezTo>
                  <a:pt x="6597" y="2184"/>
                  <a:pt x="6673" y="2104"/>
                  <a:pt x="6763" y="2048"/>
                </a:cubicBezTo>
                <a:cubicBezTo>
                  <a:pt x="6855" y="1993"/>
                  <a:pt x="6958" y="1964"/>
                  <a:pt x="7064" y="1964"/>
                </a:cubicBezTo>
                <a:cubicBezTo>
                  <a:pt x="7169" y="1964"/>
                  <a:pt x="7273" y="1993"/>
                  <a:pt x="7364" y="2048"/>
                </a:cubicBezTo>
                <a:cubicBezTo>
                  <a:pt x="7455" y="2104"/>
                  <a:pt x="7531" y="2184"/>
                  <a:pt x="7584" y="2280"/>
                </a:cubicBezTo>
                <a:lnTo>
                  <a:pt x="12243" y="10803"/>
                </a:lnTo>
                <a:lnTo>
                  <a:pt x="9829" y="1295"/>
                </a:lnTo>
                <a:cubicBezTo>
                  <a:pt x="9802" y="1188"/>
                  <a:pt x="9802" y="1075"/>
                  <a:pt x="9829" y="967"/>
                </a:cubicBezTo>
                <a:cubicBezTo>
                  <a:pt x="9856" y="860"/>
                  <a:pt x="9910" y="763"/>
                  <a:pt x="9984" y="685"/>
                </a:cubicBezTo>
                <a:cubicBezTo>
                  <a:pt x="10059" y="605"/>
                  <a:pt x="10152" y="550"/>
                  <a:pt x="10253" y="521"/>
                </a:cubicBezTo>
                <a:cubicBezTo>
                  <a:pt x="10355" y="492"/>
                  <a:pt x="10462" y="492"/>
                  <a:pt x="10564" y="521"/>
                </a:cubicBezTo>
                <a:cubicBezTo>
                  <a:pt x="10666" y="550"/>
                  <a:pt x="10759" y="605"/>
                  <a:pt x="10833" y="685"/>
                </a:cubicBezTo>
                <a:cubicBezTo>
                  <a:pt x="10908" y="763"/>
                  <a:pt x="10961" y="860"/>
                  <a:pt x="10988" y="967"/>
                </a:cubicBezTo>
                <a:lnTo>
                  <a:pt x="13401" y="10475"/>
                </a:lnTo>
                <a:lnTo>
                  <a:pt x="13401" y="634"/>
                </a:lnTo>
                <a:cubicBezTo>
                  <a:pt x="13401" y="522"/>
                  <a:pt x="13430" y="413"/>
                  <a:pt x="13482" y="316"/>
                </a:cubicBezTo>
                <a:cubicBezTo>
                  <a:pt x="13535" y="221"/>
                  <a:pt x="13610" y="141"/>
                  <a:pt x="13702" y="84"/>
                </a:cubicBezTo>
                <a:cubicBezTo>
                  <a:pt x="13793" y="29"/>
                  <a:pt x="13897" y="0"/>
                  <a:pt x="14002" y="0"/>
                </a:cubicBezTo>
                <a:cubicBezTo>
                  <a:pt x="14107" y="0"/>
                  <a:pt x="14210" y="29"/>
                  <a:pt x="14301" y="84"/>
                </a:cubicBezTo>
                <a:cubicBezTo>
                  <a:pt x="14392" y="141"/>
                  <a:pt x="14469" y="221"/>
                  <a:pt x="14521" y="316"/>
                </a:cubicBezTo>
                <a:cubicBezTo>
                  <a:pt x="14574" y="413"/>
                  <a:pt x="14601" y="522"/>
                  <a:pt x="14601" y="634"/>
                </a:cubicBezTo>
                <a:lnTo>
                  <a:pt x="14601" y="10466"/>
                </a:lnTo>
                <a:lnTo>
                  <a:pt x="17011" y="972"/>
                </a:lnTo>
                <a:cubicBezTo>
                  <a:pt x="17039" y="865"/>
                  <a:pt x="17092" y="767"/>
                  <a:pt x="17167" y="688"/>
                </a:cubicBezTo>
                <a:cubicBezTo>
                  <a:pt x="17241" y="610"/>
                  <a:pt x="17334" y="553"/>
                  <a:pt x="17436" y="524"/>
                </a:cubicBezTo>
                <a:cubicBezTo>
                  <a:pt x="17538" y="495"/>
                  <a:pt x="17644" y="495"/>
                  <a:pt x="17745" y="524"/>
                </a:cubicBezTo>
                <a:cubicBezTo>
                  <a:pt x="17847" y="553"/>
                  <a:pt x="17940" y="610"/>
                  <a:pt x="18014" y="688"/>
                </a:cubicBezTo>
                <a:cubicBezTo>
                  <a:pt x="18089" y="767"/>
                  <a:pt x="18142" y="865"/>
                  <a:pt x="18170" y="972"/>
                </a:cubicBezTo>
                <a:cubicBezTo>
                  <a:pt x="18197" y="1079"/>
                  <a:pt x="18197" y="1193"/>
                  <a:pt x="18170" y="1300"/>
                </a:cubicBezTo>
                <a:lnTo>
                  <a:pt x="15758" y="10804"/>
                </a:lnTo>
                <a:lnTo>
                  <a:pt x="20419" y="2280"/>
                </a:lnTo>
                <a:cubicBezTo>
                  <a:pt x="20472" y="2184"/>
                  <a:pt x="20549" y="2104"/>
                  <a:pt x="20639" y="2048"/>
                </a:cubicBezTo>
                <a:cubicBezTo>
                  <a:pt x="20730" y="1993"/>
                  <a:pt x="20834" y="1964"/>
                  <a:pt x="20939" y="1964"/>
                </a:cubicBezTo>
                <a:cubicBezTo>
                  <a:pt x="21044" y="1964"/>
                  <a:pt x="21148" y="1993"/>
                  <a:pt x="21239" y="2048"/>
                </a:cubicBezTo>
                <a:cubicBezTo>
                  <a:pt x="21331" y="2104"/>
                  <a:pt x="21406" y="2184"/>
                  <a:pt x="21458" y="2280"/>
                </a:cubicBezTo>
                <a:cubicBezTo>
                  <a:pt x="21511" y="2376"/>
                  <a:pt x="21539" y="2486"/>
                  <a:pt x="21539" y="2596"/>
                </a:cubicBezTo>
                <a:cubicBezTo>
                  <a:pt x="21539" y="2708"/>
                  <a:pt x="21511" y="2817"/>
                  <a:pt x="21458" y="2914"/>
                </a:cubicBezTo>
                <a:lnTo>
                  <a:pt x="21458" y="2913"/>
                </a:lnTo>
                <a:lnTo>
                  <a:pt x="21458" y="2914"/>
                </a:lnTo>
                <a:lnTo>
                  <a:pt x="16803" y="11426"/>
                </a:lnTo>
                <a:lnTo>
                  <a:pt x="23386" y="4477"/>
                </a:lnTo>
                <a:cubicBezTo>
                  <a:pt x="23460" y="4399"/>
                  <a:pt x="23553" y="4342"/>
                  <a:pt x="23655" y="4313"/>
                </a:cubicBezTo>
                <a:cubicBezTo>
                  <a:pt x="23756" y="4284"/>
                  <a:pt x="23864" y="4284"/>
                  <a:pt x="23965" y="4313"/>
                </a:cubicBezTo>
                <a:cubicBezTo>
                  <a:pt x="24067" y="4342"/>
                  <a:pt x="24160" y="4399"/>
                  <a:pt x="24234" y="4477"/>
                </a:cubicBezTo>
                <a:cubicBezTo>
                  <a:pt x="24309" y="4556"/>
                  <a:pt x="24362" y="4654"/>
                  <a:pt x="24390" y="4761"/>
                </a:cubicBezTo>
                <a:cubicBezTo>
                  <a:pt x="24417" y="4869"/>
                  <a:pt x="24417" y="4982"/>
                  <a:pt x="24390" y="5089"/>
                </a:cubicBezTo>
                <a:cubicBezTo>
                  <a:pt x="24362" y="5196"/>
                  <a:pt x="24309" y="5293"/>
                  <a:pt x="24234" y="5372"/>
                </a:cubicBezTo>
                <a:lnTo>
                  <a:pt x="17643" y="12331"/>
                </a:lnTo>
                <a:lnTo>
                  <a:pt x="25716" y="7410"/>
                </a:lnTo>
                <a:cubicBezTo>
                  <a:pt x="25808" y="7354"/>
                  <a:pt x="25911" y="7325"/>
                  <a:pt x="26017" y="7325"/>
                </a:cubicBezTo>
                <a:cubicBezTo>
                  <a:pt x="26122" y="7325"/>
                  <a:pt x="26225" y="7354"/>
                  <a:pt x="26317" y="7410"/>
                </a:cubicBezTo>
                <a:cubicBezTo>
                  <a:pt x="26407" y="7465"/>
                  <a:pt x="26483" y="7546"/>
                  <a:pt x="26537" y="7642"/>
                </a:cubicBezTo>
                <a:cubicBezTo>
                  <a:pt x="26589" y="7738"/>
                  <a:pt x="26616" y="7847"/>
                  <a:pt x="26616" y="7958"/>
                </a:cubicBezTo>
                <a:cubicBezTo>
                  <a:pt x="26616" y="8070"/>
                  <a:pt x="26589" y="8179"/>
                  <a:pt x="26537" y="8276"/>
                </a:cubicBezTo>
                <a:cubicBezTo>
                  <a:pt x="26483" y="8371"/>
                  <a:pt x="26407" y="8451"/>
                  <a:pt x="26317" y="8506"/>
                </a:cubicBezTo>
                <a:lnTo>
                  <a:pt x="18253" y="13421"/>
                </a:lnTo>
                <a:lnTo>
                  <a:pt x="27245" y="10878"/>
                </a:lnTo>
                <a:cubicBezTo>
                  <a:pt x="27347" y="10849"/>
                  <a:pt x="27454" y="10849"/>
                  <a:pt x="27556" y="10878"/>
                </a:cubicBezTo>
                <a:cubicBezTo>
                  <a:pt x="27658" y="10907"/>
                  <a:pt x="27751" y="10963"/>
                  <a:pt x="27825" y="11042"/>
                </a:cubicBezTo>
                <a:cubicBezTo>
                  <a:pt x="27899" y="11120"/>
                  <a:pt x="27953" y="11218"/>
                  <a:pt x="27980" y="11326"/>
                </a:cubicBezTo>
                <a:cubicBezTo>
                  <a:pt x="28008" y="11433"/>
                  <a:pt x="28008" y="11546"/>
                  <a:pt x="27980" y="11654"/>
                </a:cubicBezTo>
                <a:cubicBezTo>
                  <a:pt x="27953" y="11761"/>
                  <a:pt x="27899" y="11859"/>
                  <a:pt x="27825" y="11938"/>
                </a:cubicBezTo>
                <a:cubicBezTo>
                  <a:pt x="27751" y="12016"/>
                  <a:pt x="27658" y="12073"/>
                  <a:pt x="27556" y="12102"/>
                </a:cubicBezTo>
                <a:lnTo>
                  <a:pt x="14732" y="15728"/>
                </a:lnTo>
                <a:cubicBezTo>
                  <a:pt x="14630" y="15757"/>
                  <a:pt x="14524" y="15757"/>
                  <a:pt x="14423" y="15728"/>
                </a:cubicBezTo>
                <a:cubicBezTo>
                  <a:pt x="14321" y="15699"/>
                  <a:pt x="14228" y="15642"/>
                  <a:pt x="14154" y="15564"/>
                </a:cubicBezTo>
                <a:cubicBezTo>
                  <a:pt x="14080" y="15488"/>
                  <a:pt x="14028" y="15393"/>
                  <a:pt x="14001" y="15289"/>
                </a:cubicBezTo>
                <a:cubicBezTo>
                  <a:pt x="13972" y="15393"/>
                  <a:pt x="13920" y="15489"/>
                  <a:pt x="13847" y="15565"/>
                </a:cubicBezTo>
                <a:cubicBezTo>
                  <a:pt x="13773" y="15644"/>
                  <a:pt x="13680" y="15700"/>
                  <a:pt x="13578" y="15729"/>
                </a:cubicBezTo>
                <a:cubicBezTo>
                  <a:pt x="13477" y="15758"/>
                  <a:pt x="13369" y="15758"/>
                  <a:pt x="13268" y="15729"/>
                </a:cubicBezTo>
                <a:lnTo>
                  <a:pt x="13267" y="15729"/>
                </a:lnTo>
                <a:lnTo>
                  <a:pt x="445" y="12103"/>
                </a:lnTo>
                <a:cubicBezTo>
                  <a:pt x="343" y="12074"/>
                  <a:pt x="250" y="12017"/>
                  <a:pt x="176" y="11939"/>
                </a:cubicBezTo>
                <a:cubicBezTo>
                  <a:pt x="102" y="11860"/>
                  <a:pt x="48" y="11762"/>
                  <a:pt x="21" y="11655"/>
                </a:cubicBezTo>
                <a:cubicBezTo>
                  <a:pt x="-7" y="11547"/>
                  <a:pt x="-7" y="11434"/>
                  <a:pt x="21" y="11327"/>
                </a:cubicBezTo>
                <a:cubicBezTo>
                  <a:pt x="48" y="11220"/>
                  <a:pt x="102" y="11121"/>
                  <a:pt x="176" y="11043"/>
                </a:cubicBezTo>
                <a:cubicBezTo>
                  <a:pt x="250" y="10964"/>
                  <a:pt x="343" y="10908"/>
                  <a:pt x="445" y="10879"/>
                </a:cubicBezTo>
                <a:cubicBezTo>
                  <a:pt x="547" y="10850"/>
                  <a:pt x="653" y="10850"/>
                  <a:pt x="755" y="10879"/>
                </a:cubicBezTo>
                <a:lnTo>
                  <a:pt x="9757" y="13425"/>
                </a:lnTo>
                <a:lnTo>
                  <a:pt x="1686" y="8504"/>
                </a:lnTo>
                <a:cubicBezTo>
                  <a:pt x="1595" y="8449"/>
                  <a:pt x="1519" y="8369"/>
                  <a:pt x="1467" y="8272"/>
                </a:cubicBezTo>
                <a:cubicBezTo>
                  <a:pt x="1414" y="8176"/>
                  <a:pt x="1387" y="8067"/>
                  <a:pt x="1387" y="7956"/>
                </a:cubicBezTo>
                <a:cubicBezTo>
                  <a:pt x="1387" y="7845"/>
                  <a:pt x="1414" y="7735"/>
                  <a:pt x="1467" y="7639"/>
                </a:cubicBezTo>
                <a:cubicBezTo>
                  <a:pt x="1519" y="7544"/>
                  <a:pt x="1596" y="7463"/>
                  <a:pt x="1686" y="7407"/>
                </a:cubicBezTo>
                <a:cubicBezTo>
                  <a:pt x="1777" y="7352"/>
                  <a:pt x="1881" y="7323"/>
                  <a:pt x="1986" y="7323"/>
                </a:cubicBezTo>
                <a:close/>
              </a:path>
            </a:pathLst>
          </a:custGeom>
          <a:gradFill rotWithShape="0">
            <a:gsLst>
              <a:gs pos="0">
                <a:srgbClr val="ffffa6">
                  <a:alpha val="10000"/>
                </a:srgbClr>
              </a:gs>
              <a:gs pos="70000">
                <a:srgbClr val="ffffa6">
                  <a:alpha val="0"/>
                </a:srgbClr>
              </a:gs>
            </a:gsLst>
            <a:path path="circle">
              <a:fillToRect l="50000" t="90000" r="50000" b="10000"/>
            </a:path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lang="fr-FR" sz="1800" b="0" u="none" strike="noStrike">
              <a:solidFill>
                <a:srgbClr val="000000"/>
              </a:solidFill>
              <a:effectLst/>
              <a:uFillTx/>
              <a:latin typeface="Arial"/>
              <a:ea typeface="DejaVu Sans"/>
            </a:endParaRPr>
          </a:p>
        </p:txBody>
      </p:sp>
      <p:grpSp>
        <p:nvGrpSpPr>
          <p:cNvPr id="35" name=""/>
          <p:cNvGrpSpPr/>
          <p:nvPr/>
        </p:nvGrpSpPr>
        <p:grpSpPr>
          <a:xfrm>
            <a:off x="747720" y="866880"/>
            <a:ext cx="8574480" cy="114840"/>
            <a:chOff x="747720" y="866880"/>
            <a:chExt cx="8574480" cy="114840"/>
          </a:xfrm>
        </p:grpSpPr>
        <p:sp>
          <p:nvSpPr>
            <p:cNvPr id="36" name=""/>
            <p:cNvSpPr/>
            <p:nvPr/>
          </p:nvSpPr>
          <p:spPr>
            <a:xfrm>
              <a:off x="747720" y="866880"/>
              <a:ext cx="2460960" cy="23760"/>
            </a:xfrm>
            <a:prstGeom prst="roundRect">
              <a:avLst>
                <a:gd name="adj" fmla="val 50000"/>
              </a:avLst>
            </a:prstGeom>
            <a:solidFill>
              <a:srgbClr val="ffffff">
                <a:alpha val="25000"/>
              </a:srgb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-24120" bIns="-24120" anchor="t">
              <a:spAutoFit/>
            </a:bodyPr>
            <a:p>
              <a:pPr>
                <a:lnSpc>
                  <a:spcPct val="100000"/>
                </a:lnSpc>
              </a:pPr>
              <a:endPara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  <a:ea typeface="DejaVu Sans"/>
              </a:endParaRPr>
            </a:p>
          </p:txBody>
        </p:sp>
        <p:sp>
          <p:nvSpPr>
            <p:cNvPr id="37" name=""/>
            <p:cNvSpPr/>
            <p:nvPr/>
          </p:nvSpPr>
          <p:spPr>
            <a:xfrm>
              <a:off x="1005120" y="957960"/>
              <a:ext cx="2190960" cy="23760"/>
            </a:xfrm>
            <a:prstGeom prst="roundRect">
              <a:avLst>
                <a:gd name="adj" fmla="val 50000"/>
              </a:avLst>
            </a:prstGeom>
            <a:solidFill>
              <a:srgbClr val="ffffff">
                <a:alpha val="25000"/>
              </a:srgb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-24120" bIns="-24120" anchor="t">
              <a:spAutoFit/>
            </a:bodyPr>
            <a:p>
              <a:pPr>
                <a:lnSpc>
                  <a:spcPct val="100000"/>
                </a:lnSpc>
              </a:pPr>
              <a:endPara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  <a:ea typeface="DejaVu Sans"/>
              </a:endParaRPr>
            </a:p>
          </p:txBody>
        </p:sp>
        <p:sp>
          <p:nvSpPr>
            <p:cNvPr id="38" name=""/>
            <p:cNvSpPr/>
            <p:nvPr/>
          </p:nvSpPr>
          <p:spPr>
            <a:xfrm flipH="1">
              <a:off x="6861240" y="866880"/>
              <a:ext cx="2460960" cy="23760"/>
            </a:xfrm>
            <a:prstGeom prst="roundRect">
              <a:avLst>
                <a:gd name="adj" fmla="val 50000"/>
              </a:avLst>
            </a:prstGeom>
            <a:solidFill>
              <a:srgbClr val="ffffff">
                <a:alpha val="25000"/>
              </a:srgb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-24120" bIns="-24120" anchor="t">
              <a:spAutoFit/>
            </a:bodyPr>
            <a:p>
              <a:pPr>
                <a:lnSpc>
                  <a:spcPct val="100000"/>
                </a:lnSpc>
              </a:pPr>
              <a:endPara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  <a:ea typeface="DejaVu Sans"/>
              </a:endParaRPr>
            </a:p>
          </p:txBody>
        </p:sp>
        <p:sp>
          <p:nvSpPr>
            <p:cNvPr id="39" name=""/>
            <p:cNvSpPr/>
            <p:nvPr/>
          </p:nvSpPr>
          <p:spPr>
            <a:xfrm flipH="1">
              <a:off x="6873840" y="957960"/>
              <a:ext cx="2190960" cy="23760"/>
            </a:xfrm>
            <a:prstGeom prst="roundRect">
              <a:avLst>
                <a:gd name="adj" fmla="val 50000"/>
              </a:avLst>
            </a:prstGeom>
            <a:solidFill>
              <a:srgbClr val="ffffff">
                <a:alpha val="25000"/>
              </a:srgbClr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-24120" bIns="-24120" anchor="t">
              <a:spAutoFit/>
            </a:bodyPr>
            <a:p>
              <a:pPr>
                <a:lnSpc>
                  <a:spcPct val="100000"/>
                </a:lnSpc>
              </a:pPr>
              <a:endParaRPr lang="fr-FR" sz="1800" b="0" u="none" strike="noStrike">
                <a:solidFill>
                  <a:srgbClr val="000000"/>
                </a:solidFill>
                <a:effectLst/>
                <a:uFillTx/>
                <a:latin typeface="Arial"/>
                <a:ea typeface="DejaVu Sans"/>
              </a:endParaRPr>
            </a:p>
          </p:txBody>
        </p:sp>
      </p:grpSp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3240000" y="623160"/>
            <a:ext cx="3594960" cy="549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Cliquez pour éditer le format du texte-titre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66600" cy="3283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100000"/>
              </a:lnSpc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Cliquez pour éditer le format du plan de texte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864000" lvl="1" indent="-324000">
              <a:lnSpc>
                <a:spcPct val="100000"/>
              </a:lnSpc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Second niveau de plan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296000" lvl="2" indent="-288000">
              <a:lnSpc>
                <a:spcPct val="100000"/>
              </a:lnSpc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Troisième niveau de plan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1728000" lvl="3" indent="-216000">
              <a:lnSpc>
                <a:spcPct val="100000"/>
              </a:lnSpc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Quatrième niveau de plan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160000" lvl="4" indent="-216000">
              <a:lnSpc>
                <a:spcPct val="100000"/>
              </a:lnSpc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Cinquième niveau de plan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2592000" lvl="5" indent="-216000">
              <a:lnSpc>
                <a:spcPct val="100000"/>
              </a:lnSpc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Sixième niveau de plan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3024000" lvl="6" indent="-216000">
              <a:lnSpc>
                <a:spcPct val="100000"/>
              </a:lnSpc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Septième niveau de plan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ftr" idx="13"/>
          </p:nvPr>
        </p:nvSpPr>
        <p:spPr>
          <a:xfrm>
            <a:off x="3240000" y="5166000"/>
            <a:ext cx="3594960" cy="387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lang="fr-FR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&lt;pied de page&gt;</a:t>
            </a:r>
            <a:endParaRPr lang="fr-FR" sz="14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sldNum" idx="14"/>
          </p:nvPr>
        </p:nvSpPr>
        <p:spPr>
          <a:xfrm>
            <a:off x="7020000" y="5166000"/>
            <a:ext cx="2154960" cy="387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lang="fr-FR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ED74760B-BB00-482A-A5A0-152798FB565C}" type="slidenum">
              <a:rPr lang="fr-FR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&lt;numéro&gt;</a:t>
            </a:fld>
            <a:endParaRPr lang="fr-FR" sz="14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 type="dt" idx="15"/>
          </p:nvPr>
        </p:nvSpPr>
        <p:spPr>
          <a:xfrm>
            <a:off x="900000" y="5166000"/>
            <a:ext cx="2154960" cy="387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lnSpc>
                <a:spcPct val="100000"/>
              </a:lnSpc>
              <a:buNone/>
              <a:tabLst>
                <a:tab algn="l" pos="0"/>
              </a:tabLst>
              <a:defRPr lang="fr-FR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14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&lt;date/heure&gt;</a:t>
            </a:r>
            <a:endParaRPr lang="fr-FR" sz="1400" b="0" u="none" strike="noStrike">
              <a:solidFill>
                <a:srgbClr val="ffffff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3" Type="http://schemas.openxmlformats.org/officeDocument/2006/relationships/slideLayout" Target="../slideLayouts/slideLayout5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2"/>
    <p:sldLayoutId id="2147483654" r:id="rId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4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3.jpeg"/><Relationship Id="rId3" Type="http://schemas.openxmlformats.org/officeDocument/2006/relationships/image" Target="../media/image4.png"/><Relationship Id="rId4" Type="http://schemas.openxmlformats.org/officeDocument/2006/relationships/slideLayout" Target="../slideLayouts/slideLayout4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4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image" Target="../media/image7.jpeg"/><Relationship Id="rId3" Type="http://schemas.openxmlformats.org/officeDocument/2006/relationships/slideLayout" Target="../slideLayouts/slideLayout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oleObject" Target="../embeddings/oleObject1.bin"/><Relationship Id="rId2" Type="http://schemas.openxmlformats.org/officeDocument/2006/relationships/image" Target="../media/image8.wmf"/><Relationship Id="rId3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4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4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package" Target="../embeddings/oleObject1.docx"/><Relationship Id="rId3" Type="http://schemas.openxmlformats.org/officeDocument/2006/relationships/image" Target="../media/image12.wmf"/><Relationship Id="rId4" Type="http://schemas.openxmlformats.org/officeDocument/2006/relationships/image" Target="../media/image13.png"/><Relationship Id="rId5" Type="http://schemas.openxmlformats.org/officeDocument/2006/relationships/slideLayout" Target="../slideLayouts/slideLayout4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package" Target="../embeddings/oleObject1.docx"/><Relationship Id="rId3" Type="http://schemas.openxmlformats.org/officeDocument/2006/relationships/image" Target="../media/image15.wmf"/><Relationship Id="rId4" Type="http://schemas.openxmlformats.org/officeDocument/2006/relationships/slideLayout" Target="../slideLayouts/slideLayout4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slideLayout" Target="../slideLayouts/slideLayout4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slideLayout" Target="../slideLayouts/slideLayout4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slideLayout" Target="../slideLayouts/slideLayout5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slideLayout" Target="../slideLayouts/slideLayout4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image" Target="../media/image21.jpeg"/><Relationship Id="rId3" Type="http://schemas.openxmlformats.org/officeDocument/2006/relationships/slideLayout" Target="../slideLayouts/slideLayout4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oleObject" Target="../embeddings/oleObject1.bin"/><Relationship Id="rId3" Type="http://schemas.openxmlformats.org/officeDocument/2006/relationships/image" Target="../media/image23.wmf"/><Relationship Id="rId4" Type="http://schemas.openxmlformats.org/officeDocument/2006/relationships/slideLayout" Target="../slideLayouts/slideLayout4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24.png"/><Relationship Id="rId2" Type="http://schemas.openxmlformats.org/officeDocument/2006/relationships/oleObject" Target="../embeddings/oleObject1.bin"/><Relationship Id="rId3" Type="http://schemas.openxmlformats.org/officeDocument/2006/relationships/image" Target="../media/image25.wmf"/><Relationship Id="rId4" Type="http://schemas.openxmlformats.org/officeDocument/2006/relationships/image" Target="../media/image26.png"/><Relationship Id="rId5" Type="http://schemas.openxmlformats.org/officeDocument/2006/relationships/slideLayout" Target="../slideLayouts/slideLayout4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27.png"/><Relationship Id="rId2" Type="http://schemas.openxmlformats.org/officeDocument/2006/relationships/slideLayout" Target="../slideLayouts/slideLayout4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28.jpeg"/><Relationship Id="rId2" Type="http://schemas.openxmlformats.org/officeDocument/2006/relationships/slideLayout" Target="../slideLayouts/slideLayout4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29.jpeg"/><Relationship Id="rId2" Type="http://schemas.openxmlformats.org/officeDocument/2006/relationships/image" Target="../media/image30.png"/><Relationship Id="rId3" Type="http://schemas.openxmlformats.org/officeDocument/2006/relationships/slideLayout" Target="../slideLayouts/slideLayout4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31.png"/><Relationship Id="rId2" Type="http://schemas.openxmlformats.org/officeDocument/2006/relationships/slideLayout" Target="../slideLayouts/slideLayout4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32.png"/><Relationship Id="rId2" Type="http://schemas.openxmlformats.org/officeDocument/2006/relationships/slideLayout" Target="../slideLayouts/slideLayout4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33.png"/><Relationship Id="rId2" Type="http://schemas.openxmlformats.org/officeDocument/2006/relationships/image" Target="../media/image34.jpeg"/><Relationship Id="rId3" Type="http://schemas.openxmlformats.org/officeDocument/2006/relationships/slideLayout" Target="../slideLayouts/slideLayout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720000" y="270360"/>
            <a:ext cx="2698560" cy="1253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BILAN  2025:2026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46" name=""/>
          <p:cNvPicPr/>
          <p:nvPr/>
        </p:nvPicPr>
        <p:blipFill>
          <a:blip r:embed="rId1"/>
          <a:stretch/>
        </p:blipFill>
        <p:spPr>
          <a:xfrm>
            <a:off x="3420000" y="540000"/>
            <a:ext cx="3417840" cy="467856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5040000" y="270360"/>
            <a:ext cx="2696760" cy="1253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AVESNOIS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48" name=""/>
          <p:cNvPicPr/>
          <p:nvPr/>
        </p:nvPicPr>
        <p:blipFill>
          <a:blip r:embed="rId1"/>
          <a:stretch/>
        </p:blipFill>
        <p:spPr>
          <a:xfrm>
            <a:off x="7200000" y="360000"/>
            <a:ext cx="2461320" cy="32832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9" name=""/>
          <p:cNvPicPr/>
          <p:nvPr/>
        </p:nvPicPr>
        <p:blipFill>
          <a:blip r:embed="rId2"/>
          <a:stretch/>
        </p:blipFill>
        <p:spPr>
          <a:xfrm>
            <a:off x="540000" y="0"/>
            <a:ext cx="3767760" cy="5396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50" name=""/>
          <p:cNvPicPr/>
          <p:nvPr/>
        </p:nvPicPr>
        <p:blipFill>
          <a:blip r:embed="rId3"/>
          <a:stretch/>
        </p:blipFill>
        <p:spPr>
          <a:xfrm>
            <a:off x="4320000" y="2160000"/>
            <a:ext cx="2574000" cy="331704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720000" y="-76680"/>
            <a:ext cx="8818560" cy="1876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44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Commission diocésaine  formation</a:t>
            </a:r>
            <a:endParaRPr lang="fr-FR" sz="4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52" name=""/>
          <p:cNvPicPr/>
          <p:nvPr/>
        </p:nvPicPr>
        <p:blipFill>
          <a:blip r:embed="rId1"/>
          <a:stretch/>
        </p:blipFill>
        <p:spPr>
          <a:xfrm>
            <a:off x="2872080" y="1326600"/>
            <a:ext cx="4894920" cy="371196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"/>
          <p:cNvSpPr/>
          <p:nvPr/>
        </p:nvSpPr>
        <p:spPr>
          <a:xfrm>
            <a:off x="1155960" y="421200"/>
            <a:ext cx="3801240" cy="39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fr-FR" sz="2000" b="0" u="none" strike="noStrike">
                <a:solidFill>
                  <a:srgbClr val="ffffff"/>
                </a:solidFill>
                <a:effectLst/>
                <a:uFillTx/>
                <a:latin typeface="Arial"/>
                <a:ea typeface="DejaVu Sans"/>
              </a:rPr>
              <a:t>Formation aux outils de Carême</a:t>
            </a: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54" name=""/>
          <p:cNvPicPr/>
          <p:nvPr/>
        </p:nvPicPr>
        <p:blipFill>
          <a:blip r:embed="rId1"/>
          <a:stretch/>
        </p:blipFill>
        <p:spPr>
          <a:xfrm>
            <a:off x="568440" y="2122200"/>
            <a:ext cx="3732840" cy="32349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5" name=""/>
          <p:cNvSpPr/>
          <p:nvPr/>
        </p:nvSpPr>
        <p:spPr>
          <a:xfrm>
            <a:off x="2464560" y="2160000"/>
            <a:ext cx="9924480" cy="597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  <a:ea typeface="DejaVu Sans"/>
              </a:rPr>
              <a:t> coordonnées 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6" name=""/>
          <p:cNvSpPr/>
          <p:nvPr/>
        </p:nvSpPr>
        <p:spPr>
          <a:xfrm>
            <a:off x="41760" y="1184760"/>
            <a:ext cx="4815000" cy="91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  <a:ea typeface="DejaVu Sans"/>
              </a:rPr>
              <a:t>           TABLEAU CROISE :(Jacques)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  <a:ea typeface="DejaVu Sans"/>
              </a:rPr>
              <a:t>        Doyenné / Paroisses / Bénévoles ou                  correspondants /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7" name=""/>
          <p:cNvSpPr/>
          <p:nvPr/>
        </p:nvSpPr>
        <p:spPr>
          <a:xfrm>
            <a:off x="41760" y="1184760"/>
            <a:ext cx="605916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  <a:ea typeface="DejaVu Sans"/>
              </a:rPr>
              <a:t> 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58" name=""/>
          <p:cNvPicPr/>
          <p:nvPr/>
        </p:nvPicPr>
        <p:blipFill>
          <a:blip r:embed="rId2"/>
          <a:stretch/>
        </p:blipFill>
        <p:spPr>
          <a:xfrm>
            <a:off x="4219560" y="1184760"/>
            <a:ext cx="5139000" cy="38538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" name=""/>
          <p:cNvGraphicFramePr/>
          <p:nvPr/>
        </p:nvGraphicFramePr>
        <p:xfrm>
          <a:off x="-10080000" y="338400"/>
          <a:ext cx="25619400" cy="4516560"/>
        </p:xfrm>
        <a:graphic>
          <a:graphicData uri="http://schemas.openxmlformats.org/presentationml/2006/ole">
            <p:oleObj r:id="rId1" spid="">
              <p:embed/>
              <p:pic>
                <p:nvPicPr>
                  <p:cNvPr id="60" name=""/>
                  <p:cNvPicPr/>
                  <p:nvPr/>
                </p:nvPicPr>
                <p:blipFill>
                  <a:blip r:embed="rId2"/>
                  <a:stretch/>
                </p:blipFill>
                <p:spPr>
                  <a:xfrm>
                    <a:off x="-10080000" y="338400"/>
                    <a:ext cx="25619400" cy="4516560"/>
                  </a:xfrm>
                  <a:prstGeom prst="rect">
                    <a:avLst/>
                  </a:prstGeom>
                  <a:noFill/>
                  <a:ln w="0">
                    <a:noFill/>
                  </a:ln>
                </p:spPr>
              </p:pic>
            </p:oleObj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1800000" y="223560"/>
            <a:ext cx="5394960" cy="1975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33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 Mercredi</a:t>
            </a:r>
            <a:r>
              <a:rPr lang="fr-FR" sz="3300" b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 18 février</a:t>
            </a:r>
            <a:br>
              <a:rPr sz="3300"/>
            </a:br>
            <a:r>
              <a:rPr lang="fr-FR" sz="32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 </a:t>
            </a:r>
            <a:r>
              <a:rPr lang="fr-FR" sz="16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Le Cateau</a:t>
            </a:r>
            <a:r>
              <a:rPr lang="fr-FR" sz="18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 </a:t>
            </a:r>
            <a:r>
              <a:rPr lang="fr-FR" sz="15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Abbatiale Saint </a:t>
            </a:r>
            <a:r>
              <a:rPr lang="fr-FR" sz="13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Martin</a:t>
            </a:r>
            <a:br>
              <a:rPr sz="1300"/>
            </a:br>
            <a:r>
              <a:rPr lang="fr-FR" sz="13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 (doyenné Le Cateau Cambrésis)</a:t>
            </a:r>
            <a:br>
              <a:rPr sz="1300"/>
            </a:br>
            <a:r>
              <a:rPr lang="fr-FR" sz="13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 19H</a:t>
            </a:r>
            <a:r>
              <a:rPr lang="fr-FR" sz="15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 Messe et Bénédiction des Cendres</a:t>
            </a:r>
            <a:br>
              <a:rPr sz="1500"/>
            </a:br>
            <a:r>
              <a:rPr lang="fr-FR" sz="15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 présidée par MGR DOLLMANN</a:t>
            </a:r>
            <a:endParaRPr lang="fr-FR" sz="15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62" name=""/>
          <p:cNvPicPr/>
          <p:nvPr/>
        </p:nvPicPr>
        <p:blipFill>
          <a:blip r:embed="rId1"/>
          <a:stretch/>
        </p:blipFill>
        <p:spPr>
          <a:xfrm>
            <a:off x="3834000" y="2203560"/>
            <a:ext cx="2460960" cy="32832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720000" y="360000"/>
            <a:ext cx="8634960" cy="1794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16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MERCREDI DES CENDRES </a:t>
            </a:r>
            <a:br>
              <a:rPr sz="1600"/>
            </a:br>
            <a:r>
              <a:rPr lang="fr-FR" sz="1600" b="0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Le 18 FEVRIER à </a:t>
            </a:r>
            <a:r>
              <a:rPr lang="fr-FR" sz="16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 Bantouzelle à 18H30  paroisse St Bernard du Haut Escau</a:t>
            </a:r>
            <a:br>
              <a:rPr sz="1600"/>
            </a:br>
            <a:r>
              <a:rPr lang="fr-FR" sz="16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t, après la célébration des Cendres : </a:t>
            </a:r>
            <a:br>
              <a:rPr sz="1600"/>
            </a:br>
            <a:r>
              <a:rPr lang="fr-FR" sz="16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Partage du pain animé par des bénévoles </a:t>
            </a:r>
            <a:br>
              <a:rPr sz="1600"/>
            </a:br>
            <a:r>
              <a:rPr lang="fr-FR" sz="16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et visionnage du projet au Tchad Kawtal  avec débat sur la faim dans le monde</a:t>
            </a:r>
            <a:br>
              <a:rPr sz="1600"/>
            </a:br>
            <a:r>
              <a:rPr lang="fr-FR" sz="16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 et collecte </a:t>
            </a:r>
            <a:endParaRPr lang="fr-FR" sz="1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64" name=""/>
          <p:cNvPicPr/>
          <p:nvPr/>
        </p:nvPicPr>
        <p:blipFill>
          <a:blip r:embed="rId1"/>
          <a:stretch/>
        </p:blipFill>
        <p:spPr>
          <a:xfrm>
            <a:off x="540000" y="2160000"/>
            <a:ext cx="4812480" cy="32832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720000" y="271800"/>
            <a:ext cx="8819280" cy="1251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44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Saint Amand les Eaux Collèges ND des Anges </a:t>
            </a:r>
            <a:endParaRPr lang="fr-FR" sz="4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66" name=""/>
          <p:cNvPicPr/>
          <p:nvPr/>
        </p:nvPicPr>
        <p:blipFill>
          <a:blip r:embed="rId1"/>
          <a:stretch/>
        </p:blipFill>
        <p:spPr>
          <a:xfrm>
            <a:off x="3960000" y="2116080"/>
            <a:ext cx="5598000" cy="3283200"/>
          </a:xfrm>
          <a:prstGeom prst="rect">
            <a:avLst/>
          </a:prstGeom>
          <a:noFill/>
          <a:ln w="0">
            <a:noFill/>
          </a:ln>
        </p:spPr>
      </p:pic>
      <p:graphicFrame>
        <p:nvGraphicFramePr>
          <p:cNvPr id="67" name=""/>
          <p:cNvGraphicFramePr/>
          <p:nvPr/>
        </p:nvGraphicFramePr>
        <p:xfrm>
          <a:off x="0" y="2161080"/>
          <a:ext cx="7434000" cy="1978920"/>
        </p:xfrm>
        <a:graphic>
          <a:graphicData uri="http://schemas.openxmlformats.org/presentationml/2006/ole">
            <p:oleObj progId="Word.Document.12" r:id="rId2" spid="">
              <p:embed/>
              <p:pic>
                <p:nvPicPr>
                  <p:cNvPr id="68" name=""/>
                  <p:cNvPicPr/>
                  <p:nvPr/>
                </p:nvPicPr>
                <p:blipFill>
                  <a:blip r:embed="rId3"/>
                  <a:stretch/>
                </p:blipFill>
                <p:spPr>
                  <a:xfrm>
                    <a:off x="0" y="2161080"/>
                    <a:ext cx="7434000" cy="1978920"/>
                  </a:xfrm>
                  <a:prstGeom prst="rect">
                    <a:avLst/>
                  </a:prstGeom>
                  <a:noFill/>
                  <a:ln w="0">
                    <a:noFill/>
                  </a:ln>
                </p:spPr>
              </p:pic>
            </p:oleObj>
          </a:graphicData>
        </a:graphic>
      </p:graphicFrame>
      <p:pic>
        <p:nvPicPr>
          <p:cNvPr id="69" name=""/>
          <p:cNvPicPr/>
          <p:nvPr/>
        </p:nvPicPr>
        <p:blipFill>
          <a:blip r:embed="rId4"/>
          <a:stretch/>
        </p:blipFill>
        <p:spPr>
          <a:xfrm>
            <a:off x="599040" y="1589400"/>
            <a:ext cx="3758760" cy="154908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3240000" y="450000"/>
            <a:ext cx="3594960" cy="894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 lnSpcReduction="9999"/>
          </a:bodyPr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A Somain Dimanche 1</a:t>
            </a:r>
            <a:r>
              <a:rPr lang="fr-FR" sz="2000" b="1" i="1" u="none" strike="noStrike" baseline="33000">
                <a:solidFill>
                  <a:srgbClr val="ffffff"/>
                </a:solidFill>
                <a:effectLst/>
                <a:uFillTx/>
                <a:latin typeface="Times New Roman"/>
              </a:rPr>
              <a:t>er</a:t>
            </a: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 mars animation catéchistes avant la messe de 11 heures</a:t>
            </a:r>
            <a:r>
              <a:rPr lang="fr-FR" sz="16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 </a:t>
            </a:r>
            <a:endParaRPr lang="fr-FR" sz="1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71" name=""/>
          <p:cNvPicPr/>
          <p:nvPr/>
        </p:nvPicPr>
        <p:blipFill>
          <a:blip r:embed="rId1"/>
          <a:stretch/>
        </p:blipFill>
        <p:spPr>
          <a:xfrm>
            <a:off x="720000" y="1260000"/>
            <a:ext cx="3207600" cy="4278960"/>
          </a:xfrm>
          <a:prstGeom prst="rect">
            <a:avLst/>
          </a:prstGeom>
          <a:noFill/>
          <a:ln w="0">
            <a:noFill/>
          </a:ln>
        </p:spPr>
      </p:pic>
      <p:graphicFrame>
        <p:nvGraphicFramePr>
          <p:cNvPr id="72" name=""/>
          <p:cNvGraphicFramePr/>
          <p:nvPr/>
        </p:nvGraphicFramePr>
        <p:xfrm>
          <a:off x="3060000" y="2101320"/>
          <a:ext cx="7476840" cy="1315080"/>
        </p:xfrm>
        <a:graphic>
          <a:graphicData uri="http://schemas.openxmlformats.org/presentationml/2006/ole">
            <p:oleObj progId="Word.Document.12" r:id="rId2" spid="">
              <p:embed/>
              <p:pic>
                <p:nvPicPr>
                  <p:cNvPr id="73" name=""/>
                  <p:cNvPicPr/>
                  <p:nvPr/>
                </p:nvPicPr>
                <p:blipFill>
                  <a:blip r:embed="rId3"/>
                  <a:stretch/>
                </p:blipFill>
                <p:spPr>
                  <a:xfrm>
                    <a:off x="3060000" y="2101320"/>
                    <a:ext cx="7476840" cy="1315080"/>
                  </a:xfrm>
                  <a:prstGeom prst="rect">
                    <a:avLst/>
                  </a:prstGeom>
                  <a:noFill/>
                  <a:ln w="0">
                    <a:noFill/>
                  </a:ln>
                </p:spPr>
              </p:pic>
            </p:oleObj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5223600" y="823320"/>
            <a:ext cx="3594960" cy="1876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44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A HERGNIES lundi de Pâques</a:t>
            </a:r>
            <a:endParaRPr lang="fr-FR" sz="4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75" name=""/>
          <p:cNvPicPr/>
          <p:nvPr/>
        </p:nvPicPr>
        <p:blipFill>
          <a:blip r:embed="rId1"/>
          <a:stretch/>
        </p:blipFill>
        <p:spPr>
          <a:xfrm rot="19683000">
            <a:off x="1379160" y="884880"/>
            <a:ext cx="3211920" cy="428256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3240000" y="436680"/>
            <a:ext cx="3594960" cy="92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77" name=""/>
          <p:cNvPicPr/>
          <p:nvPr/>
        </p:nvPicPr>
        <p:blipFill>
          <a:blip r:embed="rId1"/>
          <a:stretch/>
        </p:blipFill>
        <p:spPr>
          <a:xfrm>
            <a:off x="1800000" y="66600"/>
            <a:ext cx="3954960" cy="559836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720000" y="-97920"/>
            <a:ext cx="6294960" cy="22528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33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7 mars à Brillon </a:t>
            </a:r>
            <a:br>
              <a:rPr sz="3300"/>
            </a:br>
            <a:r>
              <a:rPr lang="fr-FR" sz="33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(doyenné  Pévèle Scarpe)</a:t>
            </a:r>
            <a:br>
              <a:rPr sz="3300"/>
            </a:br>
            <a:r>
              <a:rPr lang="fr-FR" sz="33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 D</a:t>
            </a:r>
            <a:r>
              <a:rPr lang="fr-FR" sz="12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iscussion autour d’un repas partagé « s’abreuver à la source de l’Espérance » Pour une alimentation de tous mieux gérer les sols et l’eau - CMR Le Vivier et CCFD Terre Solidaire</a:t>
            </a:r>
            <a:endParaRPr lang="fr-FR" sz="12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79" name=""/>
          <p:cNvPicPr/>
          <p:nvPr/>
        </p:nvPicPr>
        <p:blipFill>
          <a:blip r:embed="rId1"/>
          <a:stretch/>
        </p:blipFill>
        <p:spPr>
          <a:xfrm>
            <a:off x="1800000" y="1980000"/>
            <a:ext cx="2320200" cy="32832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6300000" y="1231920"/>
            <a:ext cx="8454960" cy="4343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3300" b="1" i="1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- </a:t>
            </a:r>
            <a:br>
              <a:rPr sz="3300"/>
            </a:br>
            <a:br>
              <a:rPr sz="3300"/>
            </a:br>
            <a:endParaRPr lang="fr-FR" sz="33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1" name=""/>
          <p:cNvSpPr/>
          <p:nvPr/>
        </p:nvSpPr>
        <p:spPr>
          <a:xfrm>
            <a:off x="1980000" y="2249280"/>
            <a:ext cx="3955320" cy="2918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Arial"/>
                <a:ea typeface="DejaVu Sans"/>
              </a:rPr>
              <a:t>Marche de Pâques lundi 6 avril </a:t>
            </a: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Arial"/>
                <a:ea typeface="DejaVu Sans"/>
              </a:rPr>
              <a:t> à  LECELLES</a:t>
            </a: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Arial"/>
                <a:ea typeface="DejaVu Sans"/>
              </a:rPr>
              <a:t> (doyenné Pévèle Scarpe)</a:t>
            </a: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Arial"/>
                <a:ea typeface="DejaVu Sans"/>
              </a:rPr>
              <a:t> avec  des adultes</a:t>
            </a: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Arial"/>
                <a:ea typeface="DejaVu Sans"/>
              </a:rPr>
              <a:t> (groupe de marche et paroissiens) </a:t>
            </a: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Arial"/>
                <a:ea typeface="DejaVu Sans"/>
              </a:rPr>
              <a:t> et des enfants de l'Enseignement Catholique.(collecte)</a:t>
            </a: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82" name=""/>
          <p:cNvPicPr/>
          <p:nvPr/>
        </p:nvPicPr>
        <p:blipFill>
          <a:blip r:embed="rId1"/>
          <a:stretch/>
        </p:blipFill>
        <p:spPr>
          <a:xfrm>
            <a:off x="5760000" y="172080"/>
            <a:ext cx="3775320" cy="534024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3240000" y="582840"/>
            <a:ext cx="3594960" cy="628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44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SOMAIN</a:t>
            </a:r>
            <a:endParaRPr lang="fr-FR" sz="4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/>
          </p:nvPr>
        </p:nvSpPr>
        <p:spPr>
          <a:xfrm>
            <a:off x="720000" y="1326600"/>
            <a:ext cx="8850600" cy="1549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>
                <a:tab algn="l" pos="0"/>
              </a:tabLst>
            </a:pPr>
            <a:r>
              <a:rPr lang="fr-FR" sz="16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Temps solidaire vécu à Notre Dame de la Renaissance .                       Jeudi 2 avril, les élèves de CM1 et CM2 ont vécu un après-midi solidaire . Ils ont découvert plusieurs vidéos sur le sens de la solidarité, l'action du CCFD et  participé à un pas en avant sur le thème de l'eau .Un moment riche de sens porté par l'enthousiasme et la générosité des élèves. </a:t>
            </a:r>
            <a:endParaRPr lang="fr-FR" sz="16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85" name=""/>
          <p:cNvPicPr/>
          <p:nvPr/>
        </p:nvPicPr>
        <p:blipFill>
          <a:blip r:embed="rId1"/>
          <a:stretch/>
        </p:blipFill>
        <p:spPr>
          <a:xfrm>
            <a:off x="723240" y="2265120"/>
            <a:ext cx="4136400" cy="31014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86" name=""/>
          <p:cNvPicPr/>
          <p:nvPr/>
        </p:nvPicPr>
        <p:blipFill>
          <a:blip r:embed="rId2"/>
          <a:stretch/>
        </p:blipFill>
        <p:spPr>
          <a:xfrm>
            <a:off x="4680000" y="2340000"/>
            <a:ext cx="4856400" cy="36414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3240000" y="436680"/>
            <a:ext cx="3594960" cy="92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88" name=""/>
          <p:cNvPicPr/>
          <p:nvPr/>
        </p:nvPicPr>
        <p:blipFill>
          <a:blip r:embed="rId1"/>
          <a:stretch/>
        </p:blipFill>
        <p:spPr>
          <a:xfrm>
            <a:off x="3756600" y="1632960"/>
            <a:ext cx="2736720" cy="3780360"/>
          </a:xfrm>
          <a:prstGeom prst="rect">
            <a:avLst/>
          </a:prstGeom>
          <a:noFill/>
          <a:ln w="0">
            <a:noFill/>
          </a:ln>
        </p:spPr>
      </p:pic>
      <p:graphicFrame>
        <p:nvGraphicFramePr>
          <p:cNvPr id="89" name=""/>
          <p:cNvGraphicFramePr/>
          <p:nvPr/>
        </p:nvGraphicFramePr>
        <p:xfrm>
          <a:off x="1260000" y="482760"/>
          <a:ext cx="7640280" cy="1070280"/>
        </p:xfrm>
        <a:graphic>
          <a:graphicData uri="http://schemas.openxmlformats.org/presentationml/2006/ole">
            <p:oleObj r:id="rId2" spid="">
              <p:embed/>
              <p:pic>
                <p:nvPicPr>
                  <p:cNvPr id="90" name=""/>
                  <p:cNvPicPr/>
                  <p:nvPr/>
                </p:nvPicPr>
                <p:blipFill>
                  <a:blip r:embed="rId3"/>
                  <a:stretch/>
                </p:blipFill>
                <p:spPr>
                  <a:xfrm>
                    <a:off x="1260000" y="482760"/>
                    <a:ext cx="7640280" cy="1070280"/>
                  </a:xfrm>
                  <a:prstGeom prst="rect">
                    <a:avLst/>
                  </a:prstGeom>
                  <a:noFill/>
                  <a:ln w="0">
                    <a:noFill/>
                  </a:ln>
                </p:spPr>
              </p:pic>
            </p:oleObj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"/>
          <p:cNvPicPr/>
          <p:nvPr/>
        </p:nvPicPr>
        <p:blipFill>
          <a:blip r:embed="rId1"/>
          <a:stretch/>
        </p:blipFill>
        <p:spPr>
          <a:xfrm>
            <a:off x="5812200" y="1800000"/>
            <a:ext cx="3544200" cy="2629800"/>
          </a:xfrm>
          <a:prstGeom prst="rect">
            <a:avLst/>
          </a:prstGeom>
          <a:noFill/>
          <a:ln w="0">
            <a:noFill/>
          </a:ln>
        </p:spPr>
      </p:pic>
      <p:graphicFrame>
        <p:nvGraphicFramePr>
          <p:cNvPr id="92" name=""/>
          <p:cNvGraphicFramePr/>
          <p:nvPr/>
        </p:nvGraphicFramePr>
        <p:xfrm>
          <a:off x="3420000" y="-180000"/>
          <a:ext cx="6114600" cy="1074600"/>
        </p:xfrm>
        <a:graphic>
          <a:graphicData uri="http://schemas.openxmlformats.org/presentationml/2006/ole">
            <p:oleObj r:id="rId2" spid="">
              <p:embed/>
              <p:pic>
                <p:nvPicPr>
                  <p:cNvPr id="93" name=""/>
                  <p:cNvPicPr/>
                  <p:nvPr/>
                </p:nvPicPr>
                <p:blipFill>
                  <a:blip r:embed="rId3"/>
                  <a:stretch/>
                </p:blipFill>
                <p:spPr>
                  <a:xfrm>
                    <a:off x="3420000" y="-180000"/>
                    <a:ext cx="6114600" cy="1074600"/>
                  </a:xfrm>
                  <a:prstGeom prst="rect">
                    <a:avLst/>
                  </a:prstGeom>
                  <a:noFill/>
                  <a:ln w="0">
                    <a:noFill/>
                  </a:ln>
                </p:spPr>
              </p:pic>
            </p:oleObj>
          </a:graphicData>
        </a:graphic>
      </p:graphicFrame>
      <p:sp>
        <p:nvSpPr>
          <p:cNvPr id="94" name=""/>
          <p:cNvSpPr/>
          <p:nvPr/>
        </p:nvSpPr>
        <p:spPr>
          <a:xfrm>
            <a:off x="720000" y="720360"/>
            <a:ext cx="8996400" cy="795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fr-FR" sz="1000" b="0" u="none" strike="noStrike">
                <a:solidFill>
                  <a:srgbClr val="ffffff"/>
                </a:solidFill>
                <a:effectLst/>
                <a:uFillTx/>
                <a:latin typeface="Arial"/>
                <a:ea typeface="Microsoft YaHei"/>
              </a:rPr>
              <a:t>Les enfants étaient heureux de courir </a:t>
            </a:r>
            <a:endParaRPr lang="fr-FR" sz="1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000" b="0" u="none" strike="noStrike">
                <a:solidFill>
                  <a:srgbClr val="ffffff"/>
                </a:solidFill>
                <a:effectLst/>
                <a:uFillTx/>
                <a:latin typeface="Arial"/>
                <a:ea typeface="Microsoft YaHei"/>
              </a:rPr>
              <a:t>Quel bel exemple de solidarité pour les enfants qui ont faim</a:t>
            </a:r>
            <a:endParaRPr lang="fr-FR" sz="1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000" b="0" u="none" strike="noStrike">
                <a:solidFill>
                  <a:srgbClr val="ffffff"/>
                </a:solidFill>
                <a:effectLst/>
                <a:uFillTx/>
                <a:latin typeface="Arial"/>
                <a:ea typeface="Microsoft YaHei"/>
              </a:rPr>
              <a:t> car avant de courir ils ont vendu leur kilomètre a 2 euros. </a:t>
            </a:r>
            <a:endParaRPr lang="fr-FR" sz="1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000" b="0" u="none" strike="noStrike">
                <a:solidFill>
                  <a:srgbClr val="ffffff"/>
                </a:solidFill>
                <a:effectLst/>
                <a:uFillTx/>
                <a:latin typeface="Arial"/>
                <a:ea typeface="Microsoft YaHei"/>
              </a:rPr>
              <a:t>Leur récompense n’était pas une médaille ni un œuf de Pâques en chocolat mais une cuillère de riz en plus pour l’enfant qui a faim.</a:t>
            </a:r>
            <a:endParaRPr lang="fr-FR" sz="1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1000" b="0" u="none" strike="noStrike">
                <a:solidFill>
                  <a:srgbClr val="ffffff"/>
                </a:solidFill>
                <a:effectLst/>
                <a:uFillTx/>
                <a:latin typeface="Arial"/>
                <a:ea typeface="Microsoft YaHei"/>
              </a:rPr>
              <a:t> MERCI Les enfants et a l’année prochaine pour les foulée du Riot Marie Madeleine LEMOINE </a:t>
            </a:r>
            <a:endParaRPr lang="fr-FR" sz="1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95" name=""/>
          <p:cNvPicPr/>
          <p:nvPr/>
        </p:nvPicPr>
        <p:blipFill>
          <a:blip r:embed="rId4"/>
          <a:stretch/>
        </p:blipFill>
        <p:spPr>
          <a:xfrm rot="60600">
            <a:off x="279720" y="1776600"/>
            <a:ext cx="5359320" cy="35715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6" name=""/>
          <p:cNvSpPr/>
          <p:nvPr/>
        </p:nvSpPr>
        <p:spPr>
          <a:xfrm>
            <a:off x="900000" y="540000"/>
            <a:ext cx="2175480" cy="342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  <a:ea typeface="DejaVu Sans"/>
              </a:rPr>
              <a:t>GOUZEAUCOURT 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900000" y="-180000"/>
            <a:ext cx="8647920" cy="1974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 fontScale="92500" lnSpcReduction="9999"/>
          </a:bodyPr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br>
              <a:rPr sz="2000"/>
            </a:br>
            <a:br>
              <a:rPr sz="2000"/>
            </a:b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8 mars  à Le Cateau Paroisse NDde la Fraternité </a:t>
            </a:r>
            <a:br>
              <a:rPr sz="2000"/>
            </a:b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 9h Brunch Messe avant la célébration ;</a:t>
            </a:r>
            <a:br>
              <a:rPr sz="2000"/>
            </a:b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 animation de l’équipe CCFD Terre Solidaire </a:t>
            </a:r>
            <a:br>
              <a:rPr sz="2000"/>
            </a:b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 photolangage « A table »</a:t>
            </a:r>
            <a:br>
              <a:rPr sz="2000"/>
            </a:b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Times New Roman"/>
              </a:rPr>
              <a:t> photos de familles avec leur nourriture  pour une  semaine dans 15 pays (collecte)</a:t>
            </a: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98" name=""/>
          <p:cNvPicPr/>
          <p:nvPr/>
        </p:nvPicPr>
        <p:blipFill>
          <a:blip r:embed="rId1"/>
          <a:stretch/>
        </p:blipFill>
        <p:spPr>
          <a:xfrm rot="522600">
            <a:off x="2123280" y="2268720"/>
            <a:ext cx="6474960" cy="331632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3"/>
          <p:cNvSpPr/>
          <p:nvPr/>
        </p:nvSpPr>
        <p:spPr>
          <a:xfrm>
            <a:off x="-899640" y="1800000"/>
            <a:ext cx="5934960" cy="2901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rm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lang="fr-FR" sz="2400" b="1" i="1" u="none" strike="noStrike">
                <a:solidFill>
                  <a:srgbClr val="ffffff"/>
                </a:solidFill>
                <a:effectLst/>
                <a:uFillTx/>
                <a:latin typeface="Times New Roman"/>
                <a:ea typeface="DejaVu Sans"/>
              </a:rPr>
              <a:t>  5 mars2026</a:t>
            </a:r>
            <a:br>
              <a:rPr sz="2400"/>
            </a:br>
            <a:r>
              <a:rPr lang="fr-FR" sz="2400" b="1" i="1" u="none" strike="noStrike">
                <a:solidFill>
                  <a:srgbClr val="ffffff"/>
                </a:solidFill>
                <a:effectLst/>
                <a:uFillTx/>
                <a:latin typeface="Times New Roman"/>
                <a:ea typeface="DejaVu Sans"/>
              </a:rPr>
              <a:t> CONFERENCE </a:t>
            </a:r>
            <a:br>
              <a:rPr sz="2400"/>
            </a:br>
            <a:r>
              <a:rPr lang="fr-FR" sz="2400" b="1" i="1" u="none" strike="noStrike">
                <a:solidFill>
                  <a:srgbClr val="ffffff"/>
                </a:solidFill>
                <a:effectLst/>
                <a:uFillTx/>
                <a:latin typeface="Times New Roman"/>
                <a:ea typeface="DejaVu Sans"/>
              </a:rPr>
              <a:t> DECENTRALISEE </a:t>
            </a:r>
            <a:br>
              <a:rPr sz="2400"/>
            </a:br>
            <a:r>
              <a:rPr lang="fr-FR" sz="2400" b="1" i="1" u="none" strike="noStrike">
                <a:solidFill>
                  <a:srgbClr val="ffffff"/>
                </a:solidFill>
                <a:effectLst/>
                <a:uFillTx/>
                <a:latin typeface="Times New Roman"/>
                <a:ea typeface="DejaVu Sans"/>
              </a:rPr>
              <a:t>à Onnaing </a:t>
            </a:r>
            <a:endParaRPr lang="fr-FR" sz="2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100" name=""/>
          <p:cNvPicPr/>
          <p:nvPr/>
        </p:nvPicPr>
        <p:blipFill>
          <a:blip r:embed="rId1"/>
          <a:stretch/>
        </p:blipFill>
        <p:spPr>
          <a:xfrm>
            <a:off x="5106600" y="-180000"/>
            <a:ext cx="4251960" cy="566892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3240000" y="436680"/>
            <a:ext cx="3594960" cy="92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02" name="PlaceHolder 4"/>
          <p:cNvSpPr/>
          <p:nvPr/>
        </p:nvSpPr>
        <p:spPr>
          <a:xfrm>
            <a:off x="1440000" y="900000"/>
            <a:ext cx="8274960" cy="2978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rmAutofit fontScale="92500" lnSpcReduction="9999"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br>
              <a:rPr sz="2000"/>
            </a:br>
            <a:r>
              <a:rPr lang="fr-FR" sz="4000" b="1" i="1" u="none" strike="noStrike">
                <a:solidFill>
                  <a:srgbClr val="ffffff"/>
                </a:solidFill>
                <a:effectLst/>
                <a:uFillTx/>
                <a:latin typeface="Times New Roman"/>
                <a:ea typeface="DejaVu Sans"/>
              </a:rPr>
              <a:t>Bouge ta planète</a:t>
            </a: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Times New Roman"/>
                <a:ea typeface="DejaVu Sans"/>
              </a:rPr>
              <a:t>" </a:t>
            </a:r>
            <a:br>
              <a:rPr sz="2000"/>
            </a:b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Times New Roman"/>
                <a:ea typeface="DejaVu Sans"/>
              </a:rPr>
              <a:t>le 20 mars de 16h30 à 18h15</a:t>
            </a:r>
            <a:br>
              <a:rPr sz="2000"/>
            </a:b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Times New Roman"/>
                <a:ea typeface="DejaVu Sans"/>
              </a:rPr>
              <a:t> animé par l'équipe locale </a:t>
            </a:r>
            <a:br>
              <a:rPr sz="2000"/>
            </a:b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Times New Roman"/>
                <a:ea typeface="DejaVu Sans"/>
              </a:rPr>
              <a:t>et l'équipe éducative à l'école Ste Bernadette de Landas. </a:t>
            </a:r>
            <a:br>
              <a:rPr sz="2000"/>
            </a:br>
            <a:br>
              <a:rPr sz="2000"/>
            </a:b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Times New Roman"/>
                <a:ea typeface="DejaVu Sans"/>
              </a:rPr>
              <a:t>Une bonne centaine d'enfants sont attendus </a:t>
            </a:r>
            <a:br>
              <a:rPr sz="2000"/>
            </a:br>
            <a:br>
              <a:rPr sz="2000"/>
            </a:br>
            <a:br>
              <a:rPr sz="2000"/>
            </a:b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Times New Roman"/>
                <a:ea typeface="DejaVu Sans"/>
              </a:rPr>
              <a:t>pour une dizaine d'ateliers  </a:t>
            </a: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 rot="160200">
            <a:off x="3225240" y="436680"/>
            <a:ext cx="3594960" cy="64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AVESNOIS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04" name=""/>
          <p:cNvSpPr/>
          <p:nvPr/>
        </p:nvSpPr>
        <p:spPr>
          <a:xfrm>
            <a:off x="540000" y="180000"/>
            <a:ext cx="11876760" cy="5105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endParaRPr lang="fr-FR" sz="11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Calibri;sans-serif"/>
                <a:ea typeface="DejaVu Sans"/>
              </a:rPr>
              <a:t>                                                                       le 10 mars à Bas-lieu 13 personnes </a:t>
            </a: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Calibri;sans-serif"/>
                <a:ea typeface="DejaVu Sans"/>
              </a:rPr>
              <a:t>                                                                     Vidéo Timor leste </a:t>
            </a:r>
            <a:r>
              <a:rPr lang="fr-FR" sz="2000" b="0" u="none" strike="noStrike">
                <a:solidFill>
                  <a:srgbClr val="ffffff"/>
                </a:solidFill>
                <a:effectLst/>
                <a:uFillTx/>
                <a:latin typeface="Times New Roman"/>
                <a:ea typeface="DejaVu Sans"/>
              </a:rPr>
              <a:t>Débat  sur  la vidéo </a:t>
            </a: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2000" b="1" u="none" strike="noStrike">
                <a:solidFill>
                  <a:srgbClr val="ffffff"/>
                </a:solidFill>
                <a:effectLst/>
                <a:uFillTx/>
                <a:latin typeface="Times New Roman"/>
                <a:ea typeface="DejaVu Sans"/>
              </a:rPr>
              <a:t>Jeu du pas en avant sur l’accès à l’eau Repas pain-pomme  </a:t>
            </a:r>
            <a:r>
              <a:rPr lang="fr-FR" sz="2000" b="0" u="none" strike="noStrike">
                <a:solidFill>
                  <a:srgbClr val="ff0000"/>
                </a:solidFill>
                <a:effectLst/>
                <a:uFillTx/>
                <a:latin typeface="Times New Roman"/>
                <a:ea typeface="DejaVu Sans"/>
              </a:rPr>
              <a:t> </a:t>
            </a: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Calibri;sans-serif"/>
                <a:ea typeface="DejaVu Sans"/>
              </a:rPr>
              <a:t>Prière au Créateur</a:t>
            </a: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fr-FR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fr-FR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fr-FR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fr-FR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fr-FR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fr-FR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fr-FR" sz="1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Calibri;sans-serif"/>
                <a:ea typeface="DejaVu Sans"/>
              </a:rPr>
              <a:t> </a:t>
            </a: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Calibri;sans-serif"/>
                <a:ea typeface="DejaVu Sans"/>
              </a:rPr>
              <a:t>et le  lundi 30 mars à l’église de  Dompierre </a:t>
            </a: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2000" b="1" i="1" u="none" strike="noStrike">
                <a:solidFill>
                  <a:srgbClr val="ffffff"/>
                </a:solidFill>
                <a:effectLst/>
                <a:uFillTx/>
                <a:latin typeface="Calibri;sans-serif"/>
                <a:ea typeface="DejaVu Sans"/>
              </a:rPr>
              <a:t> repas après une célébration du pardon pour la paroisse.      10 Participants </a:t>
            </a: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105" name=""/>
          <p:cNvPicPr/>
          <p:nvPr/>
        </p:nvPicPr>
        <p:blipFill>
          <a:blip r:embed="rId1"/>
          <a:stretch/>
        </p:blipFill>
        <p:spPr>
          <a:xfrm>
            <a:off x="1441080" y="2160000"/>
            <a:ext cx="3056760" cy="2291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06" name=""/>
          <p:cNvPicPr/>
          <p:nvPr/>
        </p:nvPicPr>
        <p:blipFill>
          <a:blip r:embed="rId2"/>
          <a:stretch/>
        </p:blipFill>
        <p:spPr>
          <a:xfrm>
            <a:off x="7169760" y="1800000"/>
            <a:ext cx="2188080" cy="291852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5581800" y="1414800"/>
            <a:ext cx="3594960" cy="921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 fontScale="85000" lnSpcReduction="19999"/>
          </a:bodyPr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44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COMMISSION</a:t>
            </a:r>
            <a:br>
              <a:rPr sz="4400"/>
            </a:br>
            <a:r>
              <a:rPr lang="fr-FR" sz="44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EUDES</a:t>
            </a:r>
            <a:endParaRPr lang="fr-FR" sz="4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108" name=""/>
          <p:cNvPicPr/>
          <p:nvPr/>
        </p:nvPicPr>
        <p:blipFill>
          <a:blip r:embed="rId1"/>
          <a:stretch/>
        </p:blipFill>
        <p:spPr>
          <a:xfrm>
            <a:off x="1620000" y="900000"/>
            <a:ext cx="4589640" cy="649188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1263600" y="103320"/>
            <a:ext cx="7914960" cy="1876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lang="fr-FR" sz="44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Mise à jour de la brochure de la Maison  du diocèse 2026/2027</a:t>
            </a:r>
            <a:endParaRPr lang="fr-FR" sz="44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110" name=""/>
          <p:cNvPicPr/>
          <p:nvPr/>
        </p:nvPicPr>
        <p:blipFill>
          <a:blip r:embed="rId1"/>
          <a:stretch/>
        </p:blipFill>
        <p:spPr>
          <a:xfrm>
            <a:off x="4646160" y="1837440"/>
            <a:ext cx="4892400" cy="3381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11" name=""/>
          <p:cNvSpPr/>
          <p:nvPr/>
        </p:nvSpPr>
        <p:spPr>
          <a:xfrm>
            <a:off x="1800000" y="2700000"/>
            <a:ext cx="1971000" cy="344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lang="fr-FR" sz="1800" b="0" u="none" strike="noStrike">
                <a:solidFill>
                  <a:srgbClr val="ffffff"/>
                </a:solidFill>
                <a:effectLst/>
                <a:uFillTx/>
                <a:latin typeface="Arial"/>
                <a:ea typeface="DejaVu Sans"/>
              </a:rPr>
              <a:t>Maggy et Chantal</a:t>
            </a: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3240000" y="271080"/>
            <a:ext cx="3594960" cy="12517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spAutoFit/>
          </a:bodyPr>
          <a:p>
            <a:pPr indent="0" algn="ctr">
              <a:buNone/>
            </a:pPr>
            <a:endParaRPr lang="fr-FR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13" name="PlaceHolder 2"/>
          <p:cNvSpPr>
            <a:spLocks noGrp="1"/>
          </p:cNvSpPr>
          <p:nvPr>
            <p:ph/>
          </p:nvPr>
        </p:nvSpPr>
        <p:spPr>
          <a:xfrm>
            <a:off x="540000" y="540000"/>
            <a:ext cx="8998560" cy="143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47500" lnSpcReduction="19999"/>
          </a:bodyPr>
          <a:p>
            <a:pPr marL="432000" inden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>
                <a:tab algn="l" pos="0"/>
              </a:tabLst>
            </a:pPr>
            <a:r>
              <a:rPr lang="fr-FR" sz="20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Le CCFD-Terre Solidaire doit affronter la réalité d’un monde changeant, qui a sa logique propre. Nous devons toujours nous rappeler que les fondements de notre engagement, c’est d’abord la promotion des causes justes, quand bien même elles ne sont plus à la mode ! A travers l’ECSI (éducation à la citoyenneté;la solidarité internationale) à tout âge , les actions de mobilisation, les campagnes et le plaidoyer local, ce sont plus de 2500 actions comptabilisées l’an dernier en France , soit près de 7 par jour, qui écument nos territoires, grâce à la mobilisation de milliers de bénévoles et des équipes salariées. </a:t>
            </a: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432000" inden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>
                <a:tab algn="l" pos="0"/>
              </a:tabLst>
            </a:pPr>
            <a:r>
              <a:rPr lang="fr-FR" sz="20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Pour la collecte de Carême proposée le 5ème dimanche (14 mars 2027) une rencontre diocésaine en janvier permet aux bénévoles de se former à l’animation liturgique et d’information sur la lutte contre la faim dans le monde.</a:t>
            </a:r>
            <a:endParaRPr lang="fr-FR" sz="2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  <a:p>
            <a:pPr marL="432000" inden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>
                <a:tab algn="l" pos="0"/>
              </a:tabLst>
            </a:pPr>
            <a:r>
              <a:rPr lang="fr-FR" sz="1000" b="0" u="none" strike="noStrike">
                <a:solidFill>
                  <a:srgbClr val="ffffff"/>
                </a:solidFill>
                <a:effectLst/>
                <a:uFillTx/>
                <a:latin typeface="Arial"/>
              </a:rPr>
              <a:t> </a:t>
            </a:r>
            <a:endParaRPr lang="fr-FR" sz="1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pic>
        <p:nvPicPr>
          <p:cNvPr id="114" name=""/>
          <p:cNvPicPr/>
          <p:nvPr/>
        </p:nvPicPr>
        <p:blipFill>
          <a:blip r:embed="rId1"/>
          <a:stretch/>
        </p:blipFill>
        <p:spPr>
          <a:xfrm>
            <a:off x="7022160" y="1980000"/>
            <a:ext cx="2336400" cy="34117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15" name=""/>
          <p:cNvPicPr/>
          <p:nvPr/>
        </p:nvPicPr>
        <p:blipFill>
          <a:blip r:embed="rId2"/>
          <a:stretch/>
        </p:blipFill>
        <p:spPr>
          <a:xfrm>
            <a:off x="928080" y="1956240"/>
            <a:ext cx="4830480" cy="362232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</TotalTime>
  <Application>LibreOffice/25.8.6.2$Windows_X86_64 LibreOffice_project/b4b39682cd9868fa725bc664aff94278d315bd04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2026-05-10T16:13:18Z</dcterms:created>
  <dc:creator/>
  <dc:description/>
  <dc:language>fr-FR</dc:language>
  <cp:lastModifiedBy/>
  <dcterms:modified xsi:type="dcterms:W3CDTF">2026-06-08T22:29:30Z</dcterms:modified>
  <cp:revision>55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